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41D297-F29B-477B-91F7-BD12BDD69A67}" type="datetimeFigureOut">
              <a:rPr lang="el-GR" smtClean="0"/>
              <a:pPr/>
              <a:t>29/4/2014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93BA03-6CF2-447D-A496-19FF1CE74117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images.jpeg"/>
          <p:cNvPicPr>
            <a:picLocks noChangeAspect="1"/>
          </p:cNvPicPr>
          <p:nvPr/>
        </p:nvPicPr>
        <p:blipFill>
          <a:blip r:embed="rId2" cstate="print"/>
          <a:srcRect t="6122" b="6122"/>
          <a:stretch>
            <a:fillRect/>
          </a:stretch>
        </p:blipFill>
        <p:spPr>
          <a:xfrm>
            <a:off x="4429124" y="3714752"/>
            <a:ext cx="2643206" cy="26432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7200" i="1" dirty="0" smtClean="0">
                <a:solidFill>
                  <a:srgbClr val="FF66FF"/>
                </a:solidFill>
                <a:latin typeface="Comic Sans MS" pitchFamily="66" charset="0"/>
              </a:rPr>
              <a:t>ΧωρΙς ΟικογΕνεια</a:t>
            </a:r>
            <a:endParaRPr lang="el-GR" sz="7200" i="1" dirty="0">
              <a:solidFill>
                <a:srgbClr val="FF66FF"/>
              </a:solidFill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857620" y="2571744"/>
            <a:ext cx="3614718" cy="1752600"/>
          </a:xfrm>
        </p:spPr>
        <p:txBody>
          <a:bodyPr>
            <a:normAutofit/>
          </a:bodyPr>
          <a:lstStyle/>
          <a:p>
            <a:r>
              <a:rPr lang="el-GR" sz="4400" dirty="0" smtClean="0">
                <a:solidFill>
                  <a:schemeClr val="tx1"/>
                </a:solidFill>
              </a:rPr>
              <a:t>ΕΚΤΟΡ ΜΑΛΟ</a:t>
            </a:r>
            <a:endParaRPr lang="el-G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/>
          </a:bodyPr>
          <a:lstStyle/>
          <a:p>
            <a:pPr algn="ctr"/>
            <a:r>
              <a:rPr lang="el-GR" cap="none" dirty="0" smtClean="0"/>
              <a:t/>
            </a:r>
            <a:br>
              <a:rPr lang="el-GR" cap="none" dirty="0" smtClean="0"/>
            </a:b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1214414" y="2428868"/>
            <a:ext cx="56436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800" b="1" cap="all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 Μ</a:t>
            </a:r>
            <a:r>
              <a:rPr lang="el-GR" sz="3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παλιάτσα Αννέτα</a:t>
            </a:r>
            <a:br>
              <a:rPr lang="el-GR" sz="3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</a:br>
            <a:r>
              <a:rPr lang="el-GR" sz="3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Τμήμα Α</a:t>
            </a:r>
            <a:r>
              <a:rPr lang="el-GR" sz="3800" b="1" baseline="-250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3</a:t>
            </a:r>
            <a:r>
              <a:rPr lang="el-GR" sz="3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/>
            </a:r>
            <a:br>
              <a:rPr lang="el-GR" sz="3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</a:br>
            <a:r>
              <a:rPr lang="el-GR" sz="3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  <a:t>2013-14</a:t>
            </a:r>
            <a:br>
              <a:rPr lang="el-GR" sz="3800" b="1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a typeface="+mj-ea"/>
                <a:cs typeface="+mj-cs"/>
              </a:rPr>
            </a:br>
            <a:endParaRPr lang="el-G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ού εκτυλίσσεται η ιστορία;</a:t>
            </a:r>
            <a:endParaRPr lang="el-GR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</a:t>
            </a:r>
            <a:r>
              <a:rPr lang="el-GR" dirty="0" smtClean="0"/>
              <a:t>Η ιστορία εκτυλίσσεται στη Γαλλία, από το μικρό χωριό Σαβανόν -που έμενε ο ήρωας- μέχρι το Παρίσι.</a:t>
            </a:r>
          </a:p>
          <a:p>
            <a:pPr>
              <a:buNone/>
            </a:pPr>
            <a:endParaRPr lang="el-GR" sz="2400" dirty="0"/>
          </a:p>
        </p:txBody>
      </p:sp>
      <p:pic>
        <p:nvPicPr>
          <p:cNvPr id="4" name="3 - Εικόνα" descr="images.παρισ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143248"/>
            <a:ext cx="4643470" cy="30900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ότε εκτυλίσσεται η ιστορία;</a:t>
            </a:r>
            <a:r>
              <a:rPr lang="el-GR" sz="3200" cap="none" dirty="0" smtClean="0"/>
              <a:t> 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428736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 Η ιστορία διαδραματίζεται το δεύτερο μισό του 19ου αιώνα.</a:t>
            </a:r>
          </a:p>
          <a:p>
            <a:pPr>
              <a:buNone/>
            </a:pPr>
            <a:r>
              <a:rPr lang="el-GR" dirty="0" smtClean="0"/>
              <a:t>     Το βιβλίο γράφτηκε το 1878.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1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000372"/>
            <a:ext cx="6215106" cy="3107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οιοι</a:t>
            </a:r>
            <a:r>
              <a:rPr lang="el-GR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είναι οι βασικοί ήρωες;</a:t>
            </a:r>
            <a:r>
              <a:rPr lang="el-G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l-G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Ο πρωταγωνιστής είναι ο Ρεμί- ένα 8χρονο αγόρι- και μαζί του είναι ο σενιόρ Βιτάλης, ο καλός του φίλος Ματτία, η κυρία Μίλλιγκαν μαζί με τον ανάπηρο γιο της Άρθουρ, η Λίζα και ο πολυαγαπημένος του σκύλος, ο Καπί.</a:t>
            </a:r>
          </a:p>
          <a:p>
            <a:pPr>
              <a:buNone/>
            </a:pPr>
            <a:r>
              <a:rPr lang="el-GR" dirty="0" smtClean="0"/>
              <a:t>  </a:t>
            </a:r>
            <a:endParaRPr lang="el-GR" dirty="0"/>
          </a:p>
        </p:txBody>
      </p:sp>
      <p:pic>
        <p:nvPicPr>
          <p:cNvPr id="5" name="4 - Εικόνα" descr="κατάλογος.jpeg"/>
          <p:cNvPicPr>
            <a:picLocks noChangeAspect="1"/>
          </p:cNvPicPr>
          <p:nvPr/>
        </p:nvPicPr>
        <p:blipFill>
          <a:blip r:embed="rId2" cstate="print"/>
          <a:srcRect b="3696"/>
          <a:stretch>
            <a:fillRect/>
          </a:stretch>
        </p:blipFill>
        <p:spPr>
          <a:xfrm>
            <a:off x="1857356" y="3643315"/>
            <a:ext cx="4357718" cy="3214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7643866" cy="12487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/>
              <a:t> </a:t>
            </a: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οιος μιλά, ποιος είναι ο     </a:t>
            </a:r>
            <a:b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αφηγητής;</a:t>
            </a:r>
            <a:endParaRPr lang="el-GR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Την ιστορία αφηγείται ο συγγραφέας Έκτορ Μαλό με τη μορφή του πρωταγωνιστή Ρεμί  (η αφήγηση γίνεται σε α’ γραμματικό πρόσωπο).</a:t>
            </a:r>
            <a:endParaRPr lang="el-GR" dirty="0"/>
          </a:p>
        </p:txBody>
      </p:sp>
      <p:pic>
        <p:nvPicPr>
          <p:cNvPr id="4" name="3 - Εικόνα" descr="εκτορ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286124"/>
            <a:ext cx="2286016" cy="29532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4 - Εικόνα" descr="κατάλογος.jpeg"/>
          <p:cNvPicPr>
            <a:picLocks noChangeAspect="1"/>
          </p:cNvPicPr>
          <p:nvPr/>
        </p:nvPicPr>
        <p:blipFill>
          <a:blip r:embed="rId3" cstate="print"/>
          <a:srcRect l="14754" t="29962" r="37705" b="7975"/>
          <a:stretch>
            <a:fillRect/>
          </a:stretch>
        </p:blipFill>
        <p:spPr>
          <a:xfrm>
            <a:off x="1000100" y="3786190"/>
            <a:ext cx="2286016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14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Ποια</a:t>
            </a: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είναι</a:t>
            </a: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τα βασικά γεγονότα της πλοκής;</a:t>
            </a:r>
            <a:endParaRPr lang="el-GR" sz="3200" cap="non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 Ο Ρεμί ζούσε στο χωριό του με τη «μητέρα» του, μέχρι που έμαθε από τον άντρα της πως είναι υιοθετημένος. Ο άντρας αυτός τον πούλησε σε έναν πλανόδιο μουσικό- τον Βιτάλη. Όταν αυτός πέθανε, το αγόρι έμεινε μόνο του. Περιπλανήθηκε ανάμεσα σε αγρότες, ανθρακωρύχους, πλανόδιους ηθοποιούς, σε πλούσιους και σε φτωχούς. Παράλληλα γνώρισε και τον καλό του φίλο Ματτία, ο οποίος τον βοήθησε στην αναζήτηση της οικογένειάς του.</a:t>
            </a:r>
            <a:endParaRPr lang="el-G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0001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Ποια είναι η δομή του βιβλίου;</a:t>
            </a:r>
            <a:endParaRPr lang="el-GR" sz="3200" cap="non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84632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Το βιβλίο αποτελείται από 41 κεφάλαια και χωρίζεται σε δύο μέρη:</a:t>
            </a:r>
          </a:p>
          <a:p>
            <a:r>
              <a:rPr lang="el-GR" dirty="0" smtClean="0"/>
              <a:t> 1ο</a:t>
            </a:r>
            <a:r>
              <a:rPr lang="el-GR" baseline="30000" dirty="0" smtClean="0"/>
              <a:t> </a:t>
            </a:r>
            <a:r>
              <a:rPr lang="el-GR" dirty="0" smtClean="0"/>
              <a:t>μέρος: 21 κεφάλαια: 245 σελίδες</a:t>
            </a:r>
          </a:p>
          <a:p>
            <a:r>
              <a:rPr lang="el-GR" dirty="0" smtClean="0"/>
              <a:t> 2ο μέρος: 20 κεφάλαια: 223 σελίδες</a:t>
            </a:r>
          </a:p>
          <a:p>
            <a:pPr>
              <a:buNone/>
            </a:pPr>
            <a:r>
              <a:rPr lang="el-GR" dirty="0" smtClean="0"/>
              <a:t>                                       468 σελίδες συνολικά</a:t>
            </a:r>
            <a:endParaRPr lang="el-GR" dirty="0"/>
          </a:p>
        </p:txBody>
      </p:sp>
      <p:pic>
        <p:nvPicPr>
          <p:cNvPr id="4" name="3 - Εικόνα" descr="βοοκ.jpeg"/>
          <p:cNvPicPr>
            <a:picLocks noChangeAspect="1"/>
          </p:cNvPicPr>
          <p:nvPr/>
        </p:nvPicPr>
        <p:blipFill>
          <a:blip r:embed="rId2" cstate="print"/>
          <a:srcRect t="8980" b="18870"/>
          <a:stretch>
            <a:fillRect/>
          </a:stretch>
        </p:blipFill>
        <p:spPr>
          <a:xfrm>
            <a:off x="1928794" y="4357694"/>
            <a:ext cx="4000528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39000" cy="8201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Β</a:t>
            </a:r>
            <a:r>
              <a:rPr lang="el-GR" sz="3200" cap="non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ιογραφία Έκτορα Μαλό</a:t>
            </a:r>
            <a:endParaRPr lang="el-GR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071546"/>
            <a:ext cx="7267604" cy="5572164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Ο </a:t>
            </a:r>
            <a:r>
              <a:rPr lang="el-GR" sz="1800" b="1" dirty="0" smtClean="0"/>
              <a:t>Έκτορ-</a:t>
            </a:r>
            <a:r>
              <a:rPr lang="el-GR" sz="1800" b="1" dirty="0" err="1" smtClean="0"/>
              <a:t>Ανρί</a:t>
            </a:r>
            <a:r>
              <a:rPr lang="el-GR" sz="1800" b="1" dirty="0" smtClean="0"/>
              <a:t> Μαλό</a:t>
            </a:r>
            <a:r>
              <a:rPr lang="el-GR" sz="1800" dirty="0" smtClean="0"/>
              <a:t> ήταν Γάλλος μυθιστοριογράφος. Γεννήθηκε στις 20 Μαΐου 1830 στην Λα Μπούιγ και πέθανε το 1907 στη </a:t>
            </a:r>
            <a:r>
              <a:rPr lang="el-GR" sz="1800" dirty="0" err="1" smtClean="0"/>
              <a:t>Φοντενέ</a:t>
            </a:r>
            <a:r>
              <a:rPr lang="el-GR" sz="1800" dirty="0" smtClean="0"/>
              <a:t>-σου-</a:t>
            </a:r>
            <a:r>
              <a:rPr lang="el-GR" sz="1800" dirty="0" err="1" smtClean="0"/>
              <a:t>Μπου</a:t>
            </a:r>
            <a:r>
              <a:rPr lang="el-GR" sz="1800" dirty="0" smtClean="0"/>
              <a:t>ά. Ο πατέρας του είχε μείνει χήρος και είχε ξαναπαντρευτεί. Είχε αυστηρό χαρακτήρα ενώ η μητέρα του, πιο συγκαταβατική, μεγάλωσε τον μικρό Έκτορα με ιστορίες ταξιδιών. Αναπτύχθηκε μ' αυτό τον τρόπο το ενδιαφέρον του για τις ιστορίες. Όταν, ενήλικος πια, ο Μαλό αντιστάθηκε στη θέληση του πατέρα του να σπουδάσει νομικά και προτίμησε το δρόμο των γραμμάτων, ήταν η μητέρα του που τον στήριξε σ' αυτήν την επιλογή. Το 1853, εγκαταστάθηκε στο Παρίσι. Το 1864 έχτισε στο </a:t>
            </a:r>
            <a:r>
              <a:rPr lang="el-GR" sz="1800" dirty="0" err="1" smtClean="0"/>
              <a:t>Φοντενέ</a:t>
            </a:r>
            <a:r>
              <a:rPr lang="el-GR" sz="1800" dirty="0" smtClean="0"/>
              <a:t>-σου-</a:t>
            </a:r>
            <a:r>
              <a:rPr lang="el-GR" sz="1800" dirty="0" err="1" smtClean="0"/>
              <a:t>Μπου</a:t>
            </a:r>
            <a:r>
              <a:rPr lang="el-GR" sz="1800" dirty="0" smtClean="0"/>
              <a:t>ά ένα σαλέ στο οποίο έζησε μέχρι το θάνατό του. Το 1867, παντρεύτηκε την </a:t>
            </a:r>
            <a:r>
              <a:rPr lang="el-GR" sz="1800" dirty="0" err="1" smtClean="0"/>
              <a:t>Αννά</a:t>
            </a:r>
            <a:r>
              <a:rPr lang="el-GR" sz="1800" dirty="0" smtClean="0"/>
              <a:t> </a:t>
            </a:r>
            <a:r>
              <a:rPr lang="el-GR" sz="1800" dirty="0" err="1" smtClean="0"/>
              <a:t>Νταριέ</a:t>
            </a:r>
            <a:r>
              <a:rPr lang="el-GR" sz="1800" dirty="0" smtClean="0"/>
              <a:t>. Η κόρη τους, </a:t>
            </a:r>
            <a:r>
              <a:rPr lang="el-GR" sz="1800" dirty="0" err="1" smtClean="0"/>
              <a:t>Λουσί</a:t>
            </a:r>
            <a:r>
              <a:rPr lang="el-GR" sz="1800" dirty="0" smtClean="0"/>
              <a:t>, γεννήθηκε το 1868. Το 1880 η </a:t>
            </a:r>
            <a:r>
              <a:rPr lang="el-GR" sz="1800" dirty="0" err="1" smtClean="0"/>
              <a:t>Αννά</a:t>
            </a:r>
            <a:r>
              <a:rPr lang="el-GR" sz="1800" dirty="0" smtClean="0"/>
              <a:t> πέθανε. Ο </a:t>
            </a:r>
            <a:r>
              <a:rPr lang="el-GR" sz="1800" dirty="0" err="1" smtClean="0"/>
              <a:t>Έκτορ</a:t>
            </a:r>
            <a:r>
              <a:rPr lang="el-GR" sz="1800" dirty="0" smtClean="0"/>
              <a:t> Μαλό ξαναπαντρεύτηκε τον επόμενο χρόνο. Το 1893, ένα χρόνο μετά τη συγγραφή του </a:t>
            </a:r>
            <a:r>
              <a:rPr lang="el-GR" sz="1800" i="1" dirty="0" smtClean="0"/>
              <a:t>Με Οικογένεια</a:t>
            </a:r>
            <a:r>
              <a:rPr lang="el-GR" sz="1800" dirty="0" smtClean="0"/>
              <a:t> γεννήθηκε η εγγονή του. </a:t>
            </a:r>
          </a:p>
          <a:p>
            <a:r>
              <a:rPr lang="el-GR" sz="1800" dirty="0" smtClean="0"/>
              <a:t>Ο </a:t>
            </a:r>
            <a:r>
              <a:rPr lang="el-GR" sz="1800" dirty="0" err="1" smtClean="0"/>
              <a:t>Έκτορ</a:t>
            </a:r>
            <a:r>
              <a:rPr lang="el-GR" sz="1800" dirty="0" smtClean="0"/>
              <a:t> Μαλό άφησε πίσω του ένα σημαντικό έργο, εξήντα μυθιστορήματα. Το πιο γνωστά σήμερα είναι τα παιδικά μυθιστορήματα που έγραψε: </a:t>
            </a:r>
            <a:r>
              <a:rPr lang="el-GR" sz="1800" i="1" dirty="0" err="1" smtClean="0"/>
              <a:t>Ρομαίν</a:t>
            </a:r>
            <a:r>
              <a:rPr lang="el-GR" sz="1800" i="1" dirty="0" smtClean="0"/>
              <a:t> </a:t>
            </a:r>
            <a:r>
              <a:rPr lang="el-GR" sz="1800" i="1" dirty="0" err="1" smtClean="0"/>
              <a:t>Καλμπρίς</a:t>
            </a:r>
            <a:r>
              <a:rPr lang="el-GR" sz="1800" dirty="0" smtClean="0"/>
              <a:t>, </a:t>
            </a:r>
            <a:r>
              <a:rPr lang="el-GR" sz="1800" i="1" dirty="0" smtClean="0"/>
              <a:t>Χωρίς Οικογένεια</a:t>
            </a:r>
            <a:r>
              <a:rPr lang="el-GR" sz="1800" dirty="0" smtClean="0"/>
              <a:t>, </a:t>
            </a:r>
            <a:r>
              <a:rPr lang="el-GR" sz="1800" i="1" dirty="0" smtClean="0"/>
              <a:t>Με Οικογένεια.</a:t>
            </a:r>
            <a:endParaRPr lang="el-GR" sz="1800" dirty="0" smtClean="0"/>
          </a:p>
          <a:p>
            <a:endParaRPr lang="el-GR" sz="1800" dirty="0" smtClean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Εκτορ μαλο</a:t>
            </a:r>
            <a:endParaRPr lang="el-GR" dirty="0"/>
          </a:p>
        </p:txBody>
      </p:sp>
      <p:pic>
        <p:nvPicPr>
          <p:cNvPr id="4" name="3 - Θέση περιεχομένου" descr="εκτορ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2428868"/>
            <a:ext cx="2643206" cy="3857652"/>
          </a:xfrm>
        </p:spPr>
      </p:pic>
      <p:pic>
        <p:nvPicPr>
          <p:cNvPr id="1026" name="Picture 2" descr="http://upload.wikimedia.org/wikipedia/commons/thumb/7/71/Hector_Malot.jpg/240px-Hector_Mal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428868"/>
            <a:ext cx="2818554" cy="387551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225</TotalTime>
  <Words>482</Words>
  <Application>Microsoft Office PowerPoint</Application>
  <PresentationFormat>Προβολή στην οθόνη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Αφθονία</vt:lpstr>
      <vt:lpstr>ΧωρΙς ΟικογΕνεια</vt:lpstr>
      <vt:lpstr>πού εκτυλίσσεται η ιστορία;</vt:lpstr>
      <vt:lpstr>Πότε εκτυλίσσεται η ιστορία; </vt:lpstr>
      <vt:lpstr>Ποιοι είναι οι βασικοί ήρωες; </vt:lpstr>
      <vt:lpstr> ποιος μιλά, ποιος είναι ο          αφηγητής;</vt:lpstr>
      <vt:lpstr> Ποια είναι τα βασικά γεγονότα της πλοκής;</vt:lpstr>
      <vt:lpstr> Ποια είναι η δομή του βιβλίου;</vt:lpstr>
      <vt:lpstr> Βιογραφία Έκτορα Μαλό</vt:lpstr>
      <vt:lpstr>Εκτορ μαλο</vt:lpstr>
      <vt:lpstr> </vt:lpstr>
    </vt:vector>
  </TitlesOfParts>
  <Company>PcMedic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ΧωρΙς ΟικογΕνεια</dc:title>
  <dc:creator>Panagiotis</dc:creator>
  <cp:lastModifiedBy>user1</cp:lastModifiedBy>
  <cp:revision>24</cp:revision>
  <dcterms:created xsi:type="dcterms:W3CDTF">2014-04-28T13:58:31Z</dcterms:created>
  <dcterms:modified xsi:type="dcterms:W3CDTF">2014-04-29T07:26:22Z</dcterms:modified>
</cp:coreProperties>
</file>