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B9E8F63-4D92-40CC-B066-95C9F66DF294}" type="datetimeFigureOut">
              <a:rPr lang="el-GR" smtClean="0"/>
              <a:t>28/9/2015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A583F8C-2204-4EF8-8317-85F30545406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E8F63-4D92-40CC-B066-95C9F66DF294}" type="datetimeFigureOut">
              <a:rPr lang="el-GR" smtClean="0"/>
              <a:t>28/9/2015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83F8C-2204-4EF8-8317-85F30545406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88640"/>
            <a:ext cx="7772400" cy="1470025"/>
          </a:xfrm>
        </p:spPr>
        <p:txBody>
          <a:bodyPr/>
          <a:lstStyle/>
          <a:p>
            <a:r>
              <a:rPr lang="el-GR" dirty="0" smtClean="0"/>
              <a:t>Η ΑΜΕΡΙΚΑΝΙΚΗ ΕΠΑΝΑΣΤΑΣΗ</a:t>
            </a:r>
            <a:endParaRPr lang="el-GR" dirty="0"/>
          </a:p>
        </p:txBody>
      </p:sp>
      <p:sp>
        <p:nvSpPr>
          <p:cNvPr id="3" name="2 - Υπότιτλος"/>
          <p:cNvSpPr>
            <a:spLocks noGrp="1"/>
          </p:cNvSpPr>
          <p:nvPr>
            <p:ph type="subTitle" idx="1"/>
          </p:nvPr>
        </p:nvSpPr>
        <p:spPr/>
        <p:txBody>
          <a:bodyPr/>
          <a:lstStyle/>
          <a:p>
            <a:endParaRPr lang="el-GR" dirty="0"/>
          </a:p>
        </p:txBody>
      </p:sp>
      <p:pic>
        <p:nvPicPr>
          <p:cNvPr id="3076" name="Picture 4" descr="https://upload.wikimedia.org/wikipedia/commons/5/52/Boston_Tea_Party_Currier_colored.jpg"/>
          <p:cNvPicPr>
            <a:picLocks noChangeAspect="1" noChangeArrowheads="1"/>
          </p:cNvPicPr>
          <p:nvPr/>
        </p:nvPicPr>
        <p:blipFill>
          <a:blip r:embed="rId2" cstate="print"/>
          <a:srcRect/>
          <a:stretch>
            <a:fillRect/>
          </a:stretch>
        </p:blipFill>
        <p:spPr bwMode="auto">
          <a:xfrm>
            <a:off x="1115616" y="1484784"/>
            <a:ext cx="6776864" cy="480834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1026" name="Picture 2" descr="https://upload.wikimedia.org/wikipedia/commons/thumb/1/15/Declaration_independence.jpg/400px-Declaration_independen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a:xfrm>
            <a:off x="683568" y="0"/>
            <a:ext cx="6059016" cy="130026"/>
          </a:xfrm>
        </p:spPr>
        <p:txBody>
          <a:bodyPr>
            <a:normAutofit fontScale="90000"/>
          </a:bodyPr>
          <a:lstStyle/>
          <a:p>
            <a:endParaRPr lang="el-GR" dirty="0"/>
          </a:p>
        </p:txBody>
      </p:sp>
      <p:sp>
        <p:nvSpPr>
          <p:cNvPr id="3" name="2 - Θέση περιεχομένου"/>
          <p:cNvSpPr>
            <a:spLocks noGrp="1"/>
          </p:cNvSpPr>
          <p:nvPr>
            <p:ph idx="1"/>
          </p:nvPr>
        </p:nvSpPr>
        <p:spPr>
          <a:xfrm>
            <a:off x="179512" y="260648"/>
            <a:ext cx="9144000" cy="6597352"/>
          </a:xfrm>
        </p:spPr>
        <p:txBody>
          <a:bodyPr>
            <a:normAutofit fontScale="77500" lnSpcReduction="20000"/>
          </a:bodyPr>
          <a:lstStyle/>
          <a:p>
            <a:r>
              <a:rPr lang="el-GR" dirty="0" smtClean="0">
                <a:solidFill>
                  <a:schemeClr val="bg1"/>
                </a:solidFill>
              </a:rPr>
              <a:t>Ο ένοπλος αγώνας των αποικιών εναντίον της καταπιεστικής μητρόπολης ήταν η κορύφωση των πολιτικών διεργασιών του δεύτερου μισού του 18ου αιώνα. Οι Άγγλοι φορολογούσαν βαριά τις αποικίες τους, γεγονός που προκαλούσε τη δυσφορία των κατοίκων, ιδιαίτερα των πλουσιότερων οι οποίοι ήθελαν να ξεφύγουν από την οικονομική κηδεμονία της Μεγάλης Βρετανίας. Η δυσφορία για τα φορολογικά μέτρα αρχικά αλλά κυρίως για τον φόρο του τσαγιού που διατηρήθηκε για λόγους γοήτρου έπειτα τις πρώτες αντιδράσεις των αποίκων, οδήγησε τους Αμερικανούς όχι μόνο να σταματήσουν να αγοράζουν τσάι αλλά να καταστρέψουν και μεγάλα φορτία τσαγιού, πετώντας τα στην θάλασσα, στο λιμάνι της Βοστώνης στις 16 Δεκεμβρίου 1773.</a:t>
            </a:r>
          </a:p>
          <a:p>
            <a:r>
              <a:rPr lang="el-GR" dirty="0" smtClean="0">
                <a:solidFill>
                  <a:schemeClr val="bg1"/>
                </a:solidFill>
              </a:rPr>
              <a:t>Οι Άγγλοι αντέδρασαν στέλνοντας 4.000 στρατιώτες να καταλάβουν την Βοστώνη. Όταν αγγλικές δυνάμεις στάλθηκαν για να πάρουν στρατιωτικό υλικό από την πόλη Κόνκορντ της Μασαχουσέτης στις 19 Απριλίου 1775, συνάντησαν αντίσταση από την πολιτοφυλακή της Μασαχουσέτης στο Λέξινγκτον και έπειτα στο Κόνκορντ. Οι Αμερικανοί κατάφεραν να σταματήσουν τους Άγγλους και να τους αναγκάσουν να γυρίσουν πίσω στη Βοστώνη έχοντας βαριές απώλειες. Η σύγκρουση είχε αρχίσει</a:t>
            </a:r>
            <a:r>
              <a:rPr lang="el-GR" dirty="0" smtClean="0"/>
              <a:t>.</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ile:Boston tea part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a:xfrm>
            <a:off x="539552" y="0"/>
            <a:ext cx="8229600" cy="1143000"/>
          </a:xfrm>
        </p:spPr>
        <p:txBody>
          <a:bodyPr/>
          <a:lstStyle/>
          <a:p>
            <a:r>
              <a:rPr lang="el-GR" dirty="0" smtClean="0"/>
              <a:t>Η ΕΠΑΝΑΣΤΑΣΗ ΤΟΥ ΤΣΑΓΙΟΥ</a:t>
            </a:r>
            <a:endParaRPr lang="el-GR" dirty="0"/>
          </a:p>
        </p:txBody>
      </p:sp>
      <p:sp>
        <p:nvSpPr>
          <p:cNvPr id="3" name="2 - Θέση περιεχομένου"/>
          <p:cNvSpPr>
            <a:spLocks noGrp="1"/>
          </p:cNvSpPr>
          <p:nvPr>
            <p:ph idx="1"/>
          </p:nvPr>
        </p:nvSpPr>
        <p:spPr>
          <a:xfrm>
            <a:off x="251520" y="1052737"/>
            <a:ext cx="8892480" cy="3816424"/>
          </a:xfrm>
        </p:spPr>
        <p:txBody>
          <a:bodyPr>
            <a:normAutofit fontScale="77500" lnSpcReduction="20000"/>
          </a:bodyPr>
          <a:lstStyle/>
          <a:p>
            <a:r>
              <a:rPr lang="el-GR" dirty="0" smtClean="0"/>
              <a:t>Η ονομασία «</a:t>
            </a:r>
            <a:r>
              <a:rPr lang="el-GR" dirty="0" err="1" smtClean="0"/>
              <a:t>Πάρτυ</a:t>
            </a:r>
            <a:r>
              <a:rPr lang="el-GR" dirty="0" smtClean="0"/>
              <a:t> του Τσαγιού» έχει τις ρίζες της στην δράση των κατοίκων της Βοστώνης το 1773 εναντίον της </a:t>
            </a:r>
            <a:r>
              <a:rPr lang="el-GR" b="1" dirty="0" smtClean="0"/>
              <a:t>Βρετανικής Εταιρείας Ανατολικών Ινδιών</a:t>
            </a:r>
            <a:r>
              <a:rPr lang="el-GR" dirty="0" smtClean="0"/>
              <a:t>, η οποία επιθυμούσε να επεκτείνει το μονοπώλιο που είχε στο εμπόριο τσαγιού, και στις βρετανικές αποικίες της Βορείου Αμερικής. Οι Βρετανοί άποικοι, πιστοί στην αρχή «καμία φορολογία χωρίς έγκριση από εκπροσώπους του λαού», αντέδρασαν βίαια όταν τα πλοία της Εταιρείας έφθασαν στο λιμάνι της Βοστώνης. Επιβιβάστηκαν στα πλοία και έριξαν στην θάλασσα το φορτίο τσαγιού. Το περιστατικό αποτέλεσε σημείο καμπής στις σχέσεις των αποικιών με την Μεγάλη Βρετανία και οδήγησε στην έκρηξη της Αμερικανικής Επανάστασης το 1775.</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vxs.gr/sites/default/files/article/2012/51/114386-american.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a:xfrm>
            <a:off x="899592" y="0"/>
            <a:ext cx="7211144" cy="634082"/>
          </a:xfrm>
        </p:spPr>
        <p:txBody>
          <a:bodyPr>
            <a:normAutofit fontScale="90000"/>
          </a:bodyPr>
          <a:lstStyle/>
          <a:p>
            <a:r>
              <a:rPr lang="el-GR" b="1" dirty="0" smtClean="0"/>
              <a:t>Ανεξαρτησία και νέο κράτος</a:t>
            </a:r>
            <a:endParaRPr lang="el-GR" b="1" dirty="0"/>
          </a:p>
        </p:txBody>
      </p:sp>
      <p:sp>
        <p:nvSpPr>
          <p:cNvPr id="3" name="2 - Θέση περιεχομένου"/>
          <p:cNvSpPr>
            <a:spLocks noGrp="1"/>
          </p:cNvSpPr>
          <p:nvPr>
            <p:ph idx="1"/>
          </p:nvPr>
        </p:nvSpPr>
        <p:spPr>
          <a:xfrm>
            <a:off x="0" y="692696"/>
            <a:ext cx="9144000" cy="6165304"/>
          </a:xfrm>
        </p:spPr>
        <p:txBody>
          <a:bodyPr>
            <a:normAutofit fontScale="70000" lnSpcReduction="20000"/>
          </a:bodyPr>
          <a:lstStyle/>
          <a:p>
            <a:r>
              <a:rPr lang="el-GR" dirty="0" smtClean="0">
                <a:solidFill>
                  <a:schemeClr val="bg1"/>
                </a:solidFill>
              </a:rPr>
              <a:t>Η Αγγλία υποχρεώθηκε να αναγνωρίσει τις 13 αποικίες στην Συνθήκη των             Παρισίων το 1783 ως ανεξάρτητο κράτος με το όνομα </a:t>
            </a:r>
            <a:r>
              <a:rPr lang="el-GR" b="1" dirty="0" smtClean="0">
                <a:solidFill>
                  <a:schemeClr val="bg1"/>
                </a:solidFill>
              </a:rPr>
              <a:t>Ηνωμένες Πολιτείες της Αμερικής</a:t>
            </a:r>
            <a:r>
              <a:rPr lang="el-GR" dirty="0" smtClean="0">
                <a:solidFill>
                  <a:schemeClr val="bg1"/>
                </a:solidFill>
              </a:rPr>
              <a:t> (ΗΠΑ). Το σύνταγμα των ΗΠΑ, το οποίο συντάχθηκε το 1787, που ισχύει κατά βάση μέχρι σήμερα, ανακήρυξε τη χώρα ένωση (ομοσπονδία) πολιτειών και βασίστηκε στην αρχή της διάκρισης των εξουσιών. Η κεντρική κυβέρνηση αποφασίζει για την οικονομία, την άμυνα και την εξωτερική πολιτική. Οι πολιτείες ρυθμίζουν μόνες τους ζητήματα τοπικής αυτοδιοίκησης, δικαιοσύνης, εκπαίδευσης και αστυνόμευσης. Η </a:t>
            </a:r>
            <a:r>
              <a:rPr lang="el-GR" i="1" dirty="0" smtClean="0">
                <a:solidFill>
                  <a:schemeClr val="bg1"/>
                </a:solidFill>
              </a:rPr>
              <a:t>νομοθετική εξουσία</a:t>
            </a:r>
            <a:r>
              <a:rPr lang="el-GR" dirty="0" smtClean="0">
                <a:solidFill>
                  <a:schemeClr val="bg1"/>
                </a:solidFill>
              </a:rPr>
              <a:t> ασκείται από το Κογκρέσο μέσω της Γερουσίας και της Βουλής των Αντιπροσώπων. Κάθε πολιτεία εκπροσωπείται στη Γερουσία από δύο γερουσιαστές, ανεξαρτήτως του πληθυσμού της. Στη Βουλή των Αντιπροσώπων, ωστόσο, οι πολιτείες εκπροσωπούνται από αριθμό βουλευτών ανάλογο προς τον πληθυσμό τους. Η </a:t>
            </a:r>
            <a:r>
              <a:rPr lang="el-GR" i="1" dirty="0" smtClean="0">
                <a:solidFill>
                  <a:schemeClr val="bg1"/>
                </a:solidFill>
              </a:rPr>
              <a:t>εκτελεστική εξουσία</a:t>
            </a:r>
            <a:r>
              <a:rPr lang="el-GR" dirty="0" smtClean="0">
                <a:solidFill>
                  <a:schemeClr val="bg1"/>
                </a:solidFill>
              </a:rPr>
              <a:t> ασκείται από τον Πρόεδρο, που εκλέγεται κάθε τέσσερα χρόνια από ένα σώμα εκλεκτόρων και μπορεί να επανεκλεγεί μόνο μία φορά. Πρώτος πρόεδρος των ΗΠΑ εκλέχτηκε, το 1789, ο Τζορτζ Ουάσινγκτον. Προς τιμήν του η πρωτεύουσα των ΗΠΑ πήρε αργότερα το όνομα του. Τέλος, Η </a:t>
            </a:r>
            <a:r>
              <a:rPr lang="el-GR" i="1" dirty="0" smtClean="0">
                <a:solidFill>
                  <a:schemeClr val="bg1"/>
                </a:solidFill>
              </a:rPr>
              <a:t>δικαστική εξουσία</a:t>
            </a:r>
            <a:r>
              <a:rPr lang="el-GR" dirty="0" smtClean="0">
                <a:solidFill>
                  <a:schemeClr val="bg1"/>
                </a:solidFill>
              </a:rPr>
              <a:t> ορίστηκε ανεξάρτητη και αιρετή.</a:t>
            </a:r>
            <a:endParaRPr lang="el-GR"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764704"/>
          </a:xfrm>
        </p:spPr>
        <p:txBody>
          <a:bodyPr/>
          <a:lstStyle/>
          <a:p>
            <a:r>
              <a:rPr lang="el-GR" dirty="0" smtClean="0">
                <a:solidFill>
                  <a:schemeClr val="bg1"/>
                </a:solidFill>
              </a:rPr>
              <a:t>Α</a:t>
            </a:r>
            <a:r>
              <a:rPr lang="en-US" dirty="0" smtClean="0">
                <a:solidFill>
                  <a:schemeClr val="bg1"/>
                </a:solidFill>
              </a:rPr>
              <a:t>SSASSINS CREED</a:t>
            </a:r>
            <a:r>
              <a:rPr lang="en-US" dirty="0" smtClean="0"/>
              <a:t> </a:t>
            </a:r>
            <a:r>
              <a:rPr lang="en-US" dirty="0" smtClean="0">
                <a:solidFill>
                  <a:schemeClr val="bg1"/>
                </a:solidFill>
              </a:rPr>
              <a:t>3</a:t>
            </a:r>
            <a:endParaRPr lang="el-GR" dirty="0">
              <a:solidFill>
                <a:schemeClr val="bg1"/>
              </a:solidFill>
            </a:endParaRPr>
          </a:p>
        </p:txBody>
      </p:sp>
      <p:sp>
        <p:nvSpPr>
          <p:cNvPr id="3" name="2 - Θέση περιεχομένου"/>
          <p:cNvSpPr>
            <a:spLocks noGrp="1"/>
          </p:cNvSpPr>
          <p:nvPr>
            <p:ph idx="1"/>
          </p:nvPr>
        </p:nvSpPr>
        <p:spPr>
          <a:xfrm>
            <a:off x="251520" y="692696"/>
            <a:ext cx="8892480" cy="3845024"/>
          </a:xfrm>
        </p:spPr>
        <p:txBody>
          <a:bodyPr>
            <a:normAutofit lnSpcReduction="10000"/>
          </a:bodyPr>
          <a:lstStyle/>
          <a:p>
            <a:r>
              <a:rPr lang="el-GR" dirty="0" smtClean="0">
                <a:solidFill>
                  <a:schemeClr val="bg1"/>
                </a:solidFill>
              </a:rPr>
              <a:t>Το</a:t>
            </a:r>
            <a:r>
              <a:rPr lang="el-GR" dirty="0" smtClean="0"/>
              <a:t> </a:t>
            </a:r>
            <a:r>
              <a:rPr lang="el-GR" dirty="0" smtClean="0">
                <a:solidFill>
                  <a:schemeClr val="bg1"/>
                </a:solidFill>
              </a:rPr>
              <a:t>Ηλεκτρονικό παιχνίδι </a:t>
            </a:r>
            <a:r>
              <a:rPr lang="en-US" dirty="0" smtClean="0">
                <a:solidFill>
                  <a:schemeClr val="bg1"/>
                </a:solidFill>
              </a:rPr>
              <a:t>ASSA</a:t>
            </a:r>
            <a:r>
              <a:rPr lang="en-US" dirty="0">
                <a:solidFill>
                  <a:schemeClr val="bg1"/>
                </a:solidFill>
              </a:rPr>
              <a:t>S</a:t>
            </a:r>
            <a:r>
              <a:rPr lang="en-US" dirty="0" smtClean="0">
                <a:solidFill>
                  <a:schemeClr val="bg1"/>
                </a:solidFill>
              </a:rPr>
              <a:t>SINS CREED 3</a:t>
            </a:r>
            <a:r>
              <a:rPr lang="el-GR" dirty="0" smtClean="0">
                <a:solidFill>
                  <a:schemeClr val="bg1"/>
                </a:solidFill>
              </a:rPr>
              <a:t> μας δείχνει με ρεαλιστικές εικόνες τα ιστορικά γεγονότα που πήραν μέρος  1773 στην Αμερικάνικη επανάσταση . </a:t>
            </a:r>
            <a:r>
              <a:rPr lang="el-GR" dirty="0" err="1" smtClean="0">
                <a:solidFill>
                  <a:schemeClr val="bg1"/>
                </a:solidFill>
              </a:rPr>
              <a:t>Παίζωντας</a:t>
            </a:r>
            <a:r>
              <a:rPr lang="el-GR" dirty="0" smtClean="0">
                <a:solidFill>
                  <a:schemeClr val="bg1"/>
                </a:solidFill>
              </a:rPr>
              <a:t> ως </a:t>
            </a:r>
            <a:r>
              <a:rPr lang="el-GR" dirty="0">
                <a:solidFill>
                  <a:schemeClr val="bg1"/>
                </a:solidFill>
              </a:rPr>
              <a:t>έ</a:t>
            </a:r>
            <a:r>
              <a:rPr lang="el-GR" dirty="0" smtClean="0">
                <a:solidFill>
                  <a:schemeClr val="bg1"/>
                </a:solidFill>
              </a:rPr>
              <a:t>νας επαναστάτης το 1775 περνάς μέσα από τις </a:t>
            </a:r>
            <a:r>
              <a:rPr lang="el-GR" dirty="0" err="1" smtClean="0">
                <a:solidFill>
                  <a:schemeClr val="bg1"/>
                </a:solidFill>
              </a:rPr>
              <a:t>επιηκές</a:t>
            </a:r>
            <a:r>
              <a:rPr lang="el-GR" dirty="0" smtClean="0">
                <a:solidFill>
                  <a:schemeClr val="bg1"/>
                </a:solidFill>
              </a:rPr>
              <a:t> μάχες που διαδραματίστηκαν στην επανάσταση </a:t>
            </a:r>
          </a:p>
          <a:p>
            <a:pPr>
              <a:buNone/>
            </a:pPr>
            <a:r>
              <a:rPr lang="el-GR" dirty="0">
                <a:solidFill>
                  <a:schemeClr val="bg1"/>
                </a:solidFill>
              </a:rPr>
              <a:t> </a:t>
            </a:r>
            <a:r>
              <a:rPr lang="el-GR" dirty="0" smtClean="0">
                <a:solidFill>
                  <a:schemeClr val="bg1"/>
                </a:solidFill>
              </a:rPr>
              <a:t>    </a:t>
            </a:r>
          </a:p>
          <a:p>
            <a:endParaRPr lang="el-GR" dirty="0"/>
          </a:p>
        </p:txBody>
      </p:sp>
      <p:pic>
        <p:nvPicPr>
          <p:cNvPr id="17410" name="Picture 2" descr="https://upload.wikimedia.org/wikipedia/en/1/1c/Assassins-creed-iii-screenshot.jpg"/>
          <p:cNvPicPr>
            <a:picLocks noChangeAspect="1" noChangeArrowheads="1"/>
          </p:cNvPicPr>
          <p:nvPr/>
        </p:nvPicPr>
        <p:blipFill>
          <a:blip r:embed="rId2" cstate="print"/>
          <a:srcRect/>
          <a:stretch>
            <a:fillRect/>
          </a:stretch>
        </p:blipFill>
        <p:spPr bwMode="auto">
          <a:xfrm>
            <a:off x="0" y="3838575"/>
            <a:ext cx="4644007" cy="3019425"/>
          </a:xfrm>
          <a:prstGeom prst="rect">
            <a:avLst/>
          </a:prstGeom>
          <a:noFill/>
        </p:spPr>
      </p:pic>
      <p:pic>
        <p:nvPicPr>
          <p:cNvPr id="6" name="Picture 4" descr="http://static9.cdn.ubi.com/resource/en-US/game/assassins-creed/ac/game-infopage-ac3-ss-delaware-v2_139345.jpg"/>
          <p:cNvPicPr>
            <a:picLocks noChangeAspect="1" noChangeArrowheads="1"/>
          </p:cNvPicPr>
          <p:nvPr/>
        </p:nvPicPr>
        <p:blipFill>
          <a:blip r:embed="rId3" cstate="print"/>
          <a:srcRect/>
          <a:stretch>
            <a:fillRect/>
          </a:stretch>
        </p:blipFill>
        <p:spPr bwMode="auto">
          <a:xfrm>
            <a:off x="4572000" y="3425830"/>
            <a:ext cx="4571999" cy="343217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0"/>
            <a:ext cx="8229600" cy="58018"/>
          </a:xfrm>
        </p:spPr>
        <p:txBody>
          <a:bodyPr>
            <a:normAutofit fontScale="90000"/>
          </a:bodyPr>
          <a:lstStyle/>
          <a:p>
            <a:endParaRPr lang="el-GR" dirty="0"/>
          </a:p>
        </p:txBody>
      </p:sp>
      <p:sp>
        <p:nvSpPr>
          <p:cNvPr id="3" name="2 - Θέση περιεχομένου"/>
          <p:cNvSpPr>
            <a:spLocks noGrp="1"/>
          </p:cNvSpPr>
          <p:nvPr>
            <p:ph idx="1"/>
          </p:nvPr>
        </p:nvSpPr>
        <p:spPr>
          <a:xfrm>
            <a:off x="467544" y="5661248"/>
            <a:ext cx="8229600" cy="1196752"/>
          </a:xfrm>
        </p:spPr>
        <p:txBody>
          <a:bodyPr/>
          <a:lstStyle/>
          <a:p>
            <a:r>
              <a:rPr lang="el-GR" dirty="0" smtClean="0">
                <a:solidFill>
                  <a:schemeClr val="bg1"/>
                </a:solidFill>
              </a:rPr>
              <a:t>Γιώργος </a:t>
            </a:r>
            <a:r>
              <a:rPr lang="el-GR" dirty="0" err="1" smtClean="0">
                <a:solidFill>
                  <a:schemeClr val="bg1"/>
                </a:solidFill>
              </a:rPr>
              <a:t>Μπλούτσος</a:t>
            </a:r>
            <a:endParaRPr lang="el-GR" dirty="0" smtClean="0">
              <a:solidFill>
                <a:schemeClr val="bg1"/>
              </a:solidFill>
            </a:endParaRPr>
          </a:p>
          <a:p>
            <a:r>
              <a:rPr lang="el-GR" dirty="0" smtClean="0">
                <a:solidFill>
                  <a:schemeClr val="bg1"/>
                </a:solidFill>
              </a:rPr>
              <a:t>Ραφαήλ Γούλας</a:t>
            </a:r>
            <a:endParaRPr lang="el-GR" dirty="0">
              <a:solidFill>
                <a:schemeClr val="bg1"/>
              </a:solidFill>
            </a:endParaRPr>
          </a:p>
        </p:txBody>
      </p:sp>
      <p:sp>
        <p:nvSpPr>
          <p:cNvPr id="18434" name="AutoShape 2" descr="Αποτέλεσμα εικόνας για assassin's creed 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8436" name="Picture 4" descr="Αποτέλεσμα εικόνας για assassin's creed 3"/>
          <p:cNvPicPr>
            <a:picLocks noChangeAspect="1" noChangeArrowheads="1"/>
          </p:cNvPicPr>
          <p:nvPr/>
        </p:nvPicPr>
        <p:blipFill>
          <a:blip r:embed="rId2" cstate="print"/>
          <a:srcRect/>
          <a:stretch>
            <a:fillRect/>
          </a:stretch>
        </p:blipFill>
        <p:spPr bwMode="auto">
          <a:xfrm>
            <a:off x="4860032" y="2852936"/>
            <a:ext cx="4283968" cy="2736304"/>
          </a:xfrm>
          <a:prstGeom prst="rect">
            <a:avLst/>
          </a:prstGeom>
          <a:noFill/>
        </p:spPr>
      </p:pic>
      <p:pic>
        <p:nvPicPr>
          <p:cNvPr id="18438" name="Picture 6" descr="Αποτέλεσμα εικόνας για assassin's creed 3"/>
          <p:cNvPicPr>
            <a:picLocks noChangeAspect="1" noChangeArrowheads="1"/>
          </p:cNvPicPr>
          <p:nvPr/>
        </p:nvPicPr>
        <p:blipFill>
          <a:blip r:embed="rId3" cstate="print"/>
          <a:srcRect/>
          <a:stretch>
            <a:fillRect/>
          </a:stretch>
        </p:blipFill>
        <p:spPr bwMode="auto">
          <a:xfrm>
            <a:off x="4860033" y="0"/>
            <a:ext cx="4283968" cy="2880320"/>
          </a:xfrm>
          <a:prstGeom prst="rect">
            <a:avLst/>
          </a:prstGeom>
          <a:noFill/>
        </p:spPr>
      </p:pic>
      <p:pic>
        <p:nvPicPr>
          <p:cNvPr id="18440" name="Picture 8" descr="Αποτέλεσμα εικόνας για assassin's creed 3"/>
          <p:cNvPicPr>
            <a:picLocks noChangeAspect="1" noChangeArrowheads="1"/>
          </p:cNvPicPr>
          <p:nvPr/>
        </p:nvPicPr>
        <p:blipFill>
          <a:blip r:embed="rId4" cstate="print"/>
          <a:srcRect/>
          <a:stretch>
            <a:fillRect/>
          </a:stretch>
        </p:blipFill>
        <p:spPr bwMode="auto">
          <a:xfrm>
            <a:off x="0" y="2780928"/>
            <a:ext cx="4896544" cy="2808312"/>
          </a:xfrm>
          <a:prstGeom prst="rect">
            <a:avLst/>
          </a:prstGeom>
          <a:noFill/>
        </p:spPr>
      </p:pic>
      <p:pic>
        <p:nvPicPr>
          <p:cNvPr id="18442" name="Picture 10" descr="Αποτέλεσμα εικόνας για assassin's creed 3"/>
          <p:cNvPicPr>
            <a:picLocks noChangeAspect="1" noChangeArrowheads="1"/>
          </p:cNvPicPr>
          <p:nvPr/>
        </p:nvPicPr>
        <p:blipFill>
          <a:blip r:embed="rId5" cstate="print"/>
          <a:srcRect/>
          <a:stretch>
            <a:fillRect/>
          </a:stretch>
        </p:blipFill>
        <p:spPr bwMode="auto">
          <a:xfrm>
            <a:off x="0" y="0"/>
            <a:ext cx="4896016" cy="27809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553</Words>
  <Application>Microsoft Office PowerPoint</Application>
  <PresentationFormat>Προβολή στην οθόνη (4:3)</PresentationFormat>
  <Paragraphs>12</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Η ΑΜΕΡΙΚΑΝΙΚΗ ΕΠΑΝΑΣΤΑΣΗ</vt:lpstr>
      <vt:lpstr>Διαφάνεια 2</vt:lpstr>
      <vt:lpstr>Η ΕΠΑΝΑΣΤΑΣΗ ΤΟΥ ΤΣΑΓΙΟΥ</vt:lpstr>
      <vt:lpstr>Ανεξαρτησία και νέο κράτος</vt:lpstr>
      <vt:lpstr>ΑSSASSINS CREED 3</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επανάσταση του τσαγιού</dc:title>
  <dc:creator>sasa adeli</dc:creator>
  <cp:lastModifiedBy>sasa adeli</cp:lastModifiedBy>
  <cp:revision>7</cp:revision>
  <dcterms:created xsi:type="dcterms:W3CDTF">2015-09-28T16:13:36Z</dcterms:created>
  <dcterms:modified xsi:type="dcterms:W3CDTF">2015-09-28T17:17:58Z</dcterms:modified>
</cp:coreProperties>
</file>