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20" r:id="rId5"/>
    <p:sldMasterId id="2147483744" r:id="rId6"/>
    <p:sldMasterId id="2147483768" r:id="rId7"/>
    <p:sldMasterId id="2147483792" r:id="rId8"/>
  </p:sldMasterIdLst>
  <p:notesMasterIdLst>
    <p:notesMasterId r:id="rId18"/>
  </p:notesMasterIdLst>
  <p:sldIdLst>
    <p:sldId id="257" r:id="rId9"/>
    <p:sldId id="258" r:id="rId10"/>
    <p:sldId id="265" r:id="rId11"/>
    <p:sldId id="259" r:id="rId12"/>
    <p:sldId id="270" r:id="rId13"/>
    <p:sldId id="261" r:id="rId14"/>
    <p:sldId id="262" r:id="rId15"/>
    <p:sldId id="268" r:id="rId16"/>
    <p:sldId id="277" r:id="rId1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896" autoAdjust="0"/>
    <p:restoredTop sz="99842" autoAdjust="0"/>
  </p:normalViewPr>
  <p:slideViewPr>
    <p:cSldViewPr>
      <p:cViewPr varScale="1">
        <p:scale>
          <a:sx n="81" d="100"/>
          <a:sy n="81" d="100"/>
        </p:scale>
        <p:origin x="-66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25FD175-84EA-4DCD-BCDE-4630F7C832EB}" type="datetimeFigureOut">
              <a:rPr lang="el-GR"/>
              <a:pPr>
                <a:defRPr/>
              </a:pPr>
              <a:t>18/4/2016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F8D9592-B97D-450E-878B-84631A8DA687}"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7FEF6684-AAEA-45CF-88C1-CBBC8E529930}"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3B1DF95-3020-4B3A-A839-AF64A42DAE84}" type="slidenum">
              <a:rPr lang="el-GR"/>
              <a:pPr>
                <a:defRPr/>
              </a:pPr>
              <a:t>‹#›</a:t>
            </a:fld>
            <a:endParaRPr lang="el-G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FED32105-E8EE-4C11-8AC9-9D731C961F5D}"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12BA3867-D6F4-4EF9-891C-06A645A33C41}" type="slidenum">
              <a:rPr lang="el-GR"/>
              <a:pPr>
                <a:defRPr/>
              </a:pPr>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DC01BC3B-457A-4F77-9450-513B3C5EE7EB}"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DA8CDD12-735C-44A8-A44B-8A2732861B3A}" type="slidenum">
              <a:rPr lang="el-GR"/>
              <a:pPr>
                <a:defRPr/>
              </a:pPr>
              <a:t>‹#›</a:t>
            </a:fld>
            <a:endParaRPr lang="el-G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074DBC67-BCA3-463F-8432-27C67F31A600}"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5D2601D-5F4B-4958-BB4B-8262AB564E85}" type="slidenum">
              <a:rPr lang="el-GR"/>
              <a:pPr>
                <a:defRPr/>
              </a:pPr>
              <a:t>‹#›</a:t>
            </a:fld>
            <a:endParaRPr lang="el-G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89C13D01-085C-42AD-8184-E4211FA59911}"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7E43E54-A867-4B81-889F-26A12ED1C730}" type="slidenum">
              <a:rPr lang="el-GR"/>
              <a:pPr>
                <a:defRPr/>
              </a:pPr>
              <a:t>‹#›</a:t>
            </a:fld>
            <a:endParaRPr lang="el-G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1FF5B7E5-4DE4-49D0-923B-257721439744}"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63C038D0-C577-45D0-AE7D-FF09F6FCA007}" type="slidenum">
              <a:rPr lang="el-GR"/>
              <a:pPr>
                <a:defRPr/>
              </a:pPr>
              <a:t>‹#›</a:t>
            </a:fld>
            <a:endParaRPr lang="el-G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09AB1889-2B05-4452-827C-B1A72A1084E7}"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EDE3B4C7-665F-4B77-A2E0-FCF942EBE697}" type="slidenum">
              <a:rPr lang="el-GR"/>
              <a:pPr>
                <a:defRPr/>
              </a:pPr>
              <a:t>‹#›</a:t>
            </a:fld>
            <a:endParaRPr lang="el-G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B003E3D6-4EAE-4284-A244-CB689EEFB45E}" type="datetimeFigureOut">
              <a:rPr lang="el-GR"/>
              <a:pPr>
                <a:defRPr/>
              </a:pPr>
              <a:t>18/4/2016</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1AC920FE-DEE4-4444-A5AF-4A718EC9C91F}" type="slidenum">
              <a:rPr lang="el-GR"/>
              <a:pPr>
                <a:defRPr/>
              </a:pPr>
              <a:t>‹#›</a:t>
            </a:fld>
            <a:endParaRPr lang="el-G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117731C3-2C98-4EEA-ACC8-6D2B9F547DE9}" type="datetimeFigureOut">
              <a:rPr lang="el-GR"/>
              <a:pPr>
                <a:defRPr/>
              </a:pPr>
              <a:t>18/4/2016</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9E24C055-8E94-49AB-9206-6D0F319179FF}" type="slidenum">
              <a:rPr lang="el-GR"/>
              <a:pPr>
                <a:defRPr/>
              </a:pPr>
              <a:t>‹#›</a:t>
            </a:fld>
            <a:endParaRPr lang="el-G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541D7BE9-7FE7-4371-B791-B20F0CE34418}" type="datetimeFigureOut">
              <a:rPr lang="el-GR"/>
              <a:pPr>
                <a:defRPr/>
              </a:pPr>
              <a:t>18/4/2016</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662B4DEC-B5DD-4DED-8D95-E7A692AD6184}" type="slidenum">
              <a:rPr lang="el-GR"/>
              <a:pPr>
                <a:defRPr/>
              </a:pPr>
              <a:t>‹#›</a:t>
            </a:fld>
            <a:endParaRPr lang="el-G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160BD555-888E-4128-9166-CD59AA787A73}"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2A4A50D1-AAD4-4928-989D-13624FABF02F}" type="slidenum">
              <a:rPr lang="el-GR"/>
              <a:pPr>
                <a:defRPr/>
              </a:pPr>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46A68164-8A8B-4DF1-84B7-A1B08151566D}"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07F05C2-B6FA-43EC-ADD3-1EAE5FF8D3D5}" type="slidenum">
              <a:rPr lang="el-GR"/>
              <a:pPr>
                <a:defRPr/>
              </a:pPr>
              <a:t>‹#›</a:t>
            </a:fld>
            <a:endParaRPr lang="el-G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E89F54AC-F921-43CB-AD94-84FBD68AF54D}"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D89EE03C-9E27-492E-8A23-5E08695ADA51}" type="slidenum">
              <a:rPr lang="el-GR"/>
              <a:pPr>
                <a:defRPr/>
              </a:pPr>
              <a:t>‹#›</a:t>
            </a:fld>
            <a:endParaRPr lang="el-G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6F05EA15-C0AF-4352-BE54-E33277C87BFA}"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DD00AAC-D0AC-4BEE-9023-16470C2516B9}" type="slidenum">
              <a:rPr lang="el-GR"/>
              <a:pPr>
                <a:defRPr/>
              </a:pPr>
              <a:t>‹#›</a:t>
            </a:fld>
            <a:endParaRPr lang="el-G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4BBDC0C2-6895-46B5-AADB-71D754A621FD}"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FE7A6BB-97B6-437E-BC7E-1961175B1A33}" type="slidenum">
              <a:rPr lang="el-GR"/>
              <a:pPr>
                <a:defRPr/>
              </a:pPr>
              <a:t>‹#›</a:t>
            </a:fld>
            <a:endParaRPr lang="el-G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0B2A2D15-5917-477F-ADF1-9F6ACF2826AF}"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D4F72DB6-B52D-4340-9507-33B2013AC660}" type="slidenum">
              <a:rPr lang="el-GR"/>
              <a:pPr>
                <a:defRPr/>
              </a:pPr>
              <a:t>‹#›</a:t>
            </a:fld>
            <a:endParaRPr lang="el-G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1D484424-0D50-4A5A-AF7D-6BF75283C745}"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D3EC179-FF82-45C8-B5DB-CEDC8EADBAEA}" type="slidenum">
              <a:rPr lang="el-GR"/>
              <a:pPr>
                <a:defRPr/>
              </a:pPr>
              <a:t>‹#›</a:t>
            </a:fld>
            <a:endParaRPr lang="el-G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BADAD9F8-6BF2-4ED8-BDEF-E98B2D6967C7}"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67C1AD2F-2C57-4D21-ADA0-AFBBD24B3C2A}" type="slidenum">
              <a:rPr lang="el-GR"/>
              <a:pPr>
                <a:defRPr/>
              </a:pPr>
              <a:t>‹#›</a:t>
            </a:fld>
            <a:endParaRPr lang="el-G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0231335A-5FA1-48D4-A84A-1CD862A5CFC5}"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C1DBD05B-B935-4215-8959-97CE0DD21A53}" type="slidenum">
              <a:rPr lang="el-GR"/>
              <a:pPr>
                <a:defRPr/>
              </a:pPr>
              <a:t>‹#›</a:t>
            </a:fld>
            <a:endParaRPr lang="el-G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A7E70EA9-15AA-4B1B-9B1C-80B65E414752}" type="datetimeFigureOut">
              <a:rPr lang="el-GR"/>
              <a:pPr>
                <a:defRPr/>
              </a:pPr>
              <a:t>18/4/2016</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11090019-60CF-4C6F-AAC0-8FAC84EC9289}" type="slidenum">
              <a:rPr lang="el-GR"/>
              <a:pPr>
                <a:defRPr/>
              </a:pPr>
              <a:t>‹#›</a:t>
            </a:fld>
            <a:endParaRPr lang="el-G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49A4FD5C-33E1-4482-ACDE-8EE3442BFFEC}" type="datetimeFigureOut">
              <a:rPr lang="el-GR"/>
              <a:pPr>
                <a:defRPr/>
              </a:pPr>
              <a:t>18/4/2016</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4C1CC26A-2354-4876-A433-1C875AD67902}" type="slidenum">
              <a:rPr lang="el-GR"/>
              <a:pPr>
                <a:defRPr/>
              </a:pPr>
              <a:t>‹#›</a:t>
            </a:fld>
            <a:endParaRPr lang="el-G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71DC8A95-13E9-48F7-941B-7AE8D65B29D6}" type="datetimeFigureOut">
              <a:rPr lang="el-GR"/>
              <a:pPr>
                <a:defRPr/>
              </a:pPr>
              <a:t>18/4/2016</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FEF78C43-23E2-4B69-871C-EAF74E855EA5}" type="slidenum">
              <a:rPr lang="el-GR"/>
              <a:pPr>
                <a:defRPr/>
              </a:pPr>
              <a:t>‹#›</a:t>
            </a:fld>
            <a:endParaRPr lang="el-G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71A0ED04-6444-4301-B836-3702394A9E6A}"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CB40FE1-BD51-4D58-A7C8-55B5EE58EEDD}" type="slidenum">
              <a:rPr lang="el-GR"/>
              <a:pPr>
                <a:defRPr/>
              </a:pPr>
              <a:t>‹#›</a:t>
            </a:fld>
            <a:endParaRPr lang="el-G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415A88F9-B36A-4C45-ABDA-AB0559164BAD}"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58973E76-881F-4C2B-9299-58CCB32C7E4B}" type="slidenum">
              <a:rPr lang="el-GR"/>
              <a:pPr>
                <a:defRPr/>
              </a:pPr>
              <a:t>‹#›</a:t>
            </a:fld>
            <a:endParaRPr lang="el-G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CDB661CD-961F-43CB-84C8-30341C7EABFD}"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05284BC3-7E7B-43F7-8DEF-EABCBB799787}" type="slidenum">
              <a:rPr lang="el-GR"/>
              <a:pPr>
                <a:defRPr/>
              </a:pPr>
              <a:t>‹#›</a:t>
            </a:fld>
            <a:endParaRPr lang="el-G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760139EE-F611-4971-86BC-3D2BE9BA1EC2}"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136CE14-24CC-45A1-9A3D-ECAB962F00D6}" type="slidenum">
              <a:rPr lang="el-GR"/>
              <a:pPr>
                <a:defRPr/>
              </a:pPr>
              <a:t>‹#›</a:t>
            </a:fld>
            <a:endParaRPr lang="el-G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90A1CA33-F699-430F-BF35-7E4D24693B1F}"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A986AE9-F8E1-489A-83AD-1C0D38D24581}" type="slidenum">
              <a:rPr lang="el-GR"/>
              <a:pPr>
                <a:defRPr/>
              </a:pPr>
              <a:t>‹#›</a:t>
            </a:fld>
            <a:endParaRPr lang="el-G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0710B820-224E-40DE-A543-18A11D65C1CB}"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DFFDE14-62FC-4D30-AAC8-0873419DEC7C}" type="slidenum">
              <a:rPr lang="el-GR"/>
              <a:pPr>
                <a:defRPr/>
              </a:pPr>
              <a:t>‹#›</a:t>
            </a:fld>
            <a:endParaRPr lang="el-G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6A9C7EEB-3015-482C-8F77-65BFF2C61B8B}"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D54E8F64-1258-4585-94D1-5E5EE7DD169A}" type="slidenum">
              <a:rPr lang="el-GR"/>
              <a:pPr>
                <a:defRPr/>
              </a:pPr>
              <a:t>‹#›</a:t>
            </a:fld>
            <a:endParaRPr lang="el-G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4F9AC240-BA83-4C6A-9F5E-F8F1ED90AEA5}"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E63B22F-05E4-4B34-A83C-8736F6695DBA}" type="slidenum">
              <a:rPr lang="el-GR"/>
              <a:pPr>
                <a:defRPr/>
              </a:pPr>
              <a:t>‹#›</a:t>
            </a:fld>
            <a:endParaRPr lang="el-G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23ACB9EF-FE20-4D8D-99C1-2106779C80C7}"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4ED0C66F-19D4-4B23-BB2A-36B863668C41}" type="slidenum">
              <a:rPr lang="el-GR"/>
              <a:pPr>
                <a:defRPr/>
              </a:pPr>
              <a:t>‹#›</a:t>
            </a:fld>
            <a:endParaRPr lang="el-G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5297556F-CBD7-4B04-AC0B-DDA987121346}" type="datetimeFigureOut">
              <a:rPr lang="el-GR"/>
              <a:pPr>
                <a:defRPr/>
              </a:pPr>
              <a:t>18/4/2016</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0FBB21F8-309B-40D8-B38F-D4140CE74381}" type="slidenum">
              <a:rPr lang="el-GR"/>
              <a:pPr>
                <a:defRPr/>
              </a:pPr>
              <a:t>‹#›</a:t>
            </a:fld>
            <a:endParaRPr lang="el-G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30E75B03-A4A7-4556-AFE6-39891D4007FB}" type="datetimeFigureOut">
              <a:rPr lang="el-GR"/>
              <a:pPr>
                <a:defRPr/>
              </a:pPr>
              <a:t>18/4/2016</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3202612B-380C-425C-AED2-33C7B1084FF8}" type="slidenum">
              <a:rPr lang="el-GR"/>
              <a:pPr>
                <a:defRPr/>
              </a:pPr>
              <a:t>‹#›</a:t>
            </a:fld>
            <a:endParaRPr lang="el-G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5CABCBA1-A557-450D-9E07-900A2C7B75F3}"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2C78FB40-34AC-4EEE-9AC8-5E6D108B356E}" type="slidenum">
              <a:rPr lang="el-GR"/>
              <a:pPr>
                <a:defRPr/>
              </a:pPr>
              <a:t>‹#›</a:t>
            </a:fld>
            <a:endParaRPr lang="el-G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21321C1C-4D6D-4589-A89D-5C69D363F936}" type="datetimeFigureOut">
              <a:rPr lang="el-GR"/>
              <a:pPr>
                <a:defRPr/>
              </a:pPr>
              <a:t>18/4/2016</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CCF6ABCA-270D-4E25-9451-3F4A6D5DA79E}" type="slidenum">
              <a:rPr lang="el-GR"/>
              <a:pPr>
                <a:defRPr/>
              </a:pPr>
              <a:t>‹#›</a:t>
            </a:fld>
            <a:endParaRPr lang="el-G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EF464D8A-64A4-4284-8F90-FD90852B202C}"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FBC6715C-479A-479B-8EAB-BBABD36BE850}" type="slidenum">
              <a:rPr lang="el-GR"/>
              <a:pPr>
                <a:defRPr/>
              </a:pPr>
              <a:t>‹#›</a:t>
            </a:fld>
            <a:endParaRPr lang="el-G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85746D0A-EEF3-4607-B269-988D5B6D7483}"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0ACE5A82-6A44-4E6E-9755-514E90AD218A}" type="slidenum">
              <a:rPr lang="el-GR"/>
              <a:pPr>
                <a:defRPr/>
              </a:pPr>
              <a:t>‹#›</a:t>
            </a:fld>
            <a:endParaRPr lang="el-G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BC1C8D06-E1DE-4147-893C-03FB6FCFAA06}"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2EE26BB-FD41-4C4E-84F3-8296486565FE}" type="slidenum">
              <a:rPr lang="el-GR"/>
              <a:pPr>
                <a:defRPr/>
              </a:pPr>
              <a:t>‹#›</a:t>
            </a:fld>
            <a:endParaRPr lang="el-G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6C70B79B-1EFA-444D-9147-3071172545D1}"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7B381E8-306B-4CB8-9ADE-990B00DC4C53}" type="slidenum">
              <a:rPr lang="el-GR"/>
              <a:pPr>
                <a:defRPr/>
              </a:pPr>
              <a:t>‹#›</a:t>
            </a:fld>
            <a:endParaRPr lang="el-G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B5676842-04C5-488B-9B74-67BFC040E69E}"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D05935A8-9193-4CBB-940F-89A0348EF568}" type="slidenum">
              <a:rPr lang="el-GR"/>
              <a:pPr>
                <a:defRPr/>
              </a:pPr>
              <a:t>‹#›</a:t>
            </a:fld>
            <a:endParaRPr lang="el-G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F1D4E33E-B692-491C-AEFB-75C0F87F6F66}"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88068D0-DD20-4B12-A50C-8535FB0195FE}" type="slidenum">
              <a:rPr lang="el-GR"/>
              <a:pPr>
                <a:defRPr/>
              </a:pPr>
              <a:t>‹#›</a:t>
            </a:fld>
            <a:endParaRPr lang="el-G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D608440B-6544-49C2-AF8A-9A620336479B}"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149D02C-DF73-45ED-9F14-F8950D0C7046}" type="slidenum">
              <a:rPr lang="el-GR"/>
              <a:pPr>
                <a:defRPr/>
              </a:pPr>
              <a:t>‹#›</a:t>
            </a:fld>
            <a:endParaRPr lang="el-G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6D0A2399-DE0B-49DE-A652-B543C76D4924}"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DCC5D864-D964-4269-B895-344642EAFC84}" type="slidenum">
              <a:rPr lang="el-GR"/>
              <a:pPr>
                <a:defRPr/>
              </a:pPr>
              <a:t>‹#›</a:t>
            </a:fld>
            <a:endParaRPr lang="el-G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53B08740-2F0E-45EA-9FCD-1E5624C6D5AF}" type="datetimeFigureOut">
              <a:rPr lang="el-GR"/>
              <a:pPr>
                <a:defRPr/>
              </a:pPr>
              <a:t>18/4/2016</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BC2BFC4E-E667-42B1-955B-7BD401CE1FFE}" type="slidenum">
              <a:rPr lang="el-GR"/>
              <a:pPr>
                <a:defRPr/>
              </a:pPr>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F64F714D-D3E7-4BB3-82D6-DFDC66807BBB}" type="datetimeFigureOut">
              <a:rPr lang="el-GR"/>
              <a:pPr>
                <a:defRPr/>
              </a:pPr>
              <a:t>18/4/2016</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A90C59E6-6A86-4AC3-B331-F5FEB22CA105}" type="slidenum">
              <a:rPr lang="el-GR"/>
              <a:pPr>
                <a:defRPr/>
              </a:pPr>
              <a:t>‹#›</a:t>
            </a:fld>
            <a:endParaRPr lang="el-G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F462E78E-BA92-4192-9431-58E4DFE7977D}" type="datetimeFigureOut">
              <a:rPr lang="el-GR"/>
              <a:pPr>
                <a:defRPr/>
              </a:pPr>
              <a:t>18/4/2016</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DB748F2B-DCBC-4B0C-BC22-DC508517813D}" type="slidenum">
              <a:rPr lang="el-GR"/>
              <a:pPr>
                <a:defRPr/>
              </a:pPr>
              <a:t>‹#›</a:t>
            </a:fld>
            <a:endParaRPr lang="el-G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369ACA87-04E3-46EC-AE79-7722E244DC7F}" type="datetimeFigureOut">
              <a:rPr lang="el-GR"/>
              <a:pPr>
                <a:defRPr/>
              </a:pPr>
              <a:t>18/4/2016</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7D66E3B9-C219-4E32-AE9D-DD45EFB116EC}" type="slidenum">
              <a:rPr lang="el-GR"/>
              <a:pPr>
                <a:defRPr/>
              </a:pPr>
              <a:t>‹#›</a:t>
            </a:fld>
            <a:endParaRPr lang="el-G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D36E5F68-0EDE-4033-8945-E4258C50F04B}"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2F0A971-9997-4BD7-B659-EEE018FE3FB8}" type="slidenum">
              <a:rPr lang="el-GR"/>
              <a:pPr>
                <a:defRPr/>
              </a:pPr>
              <a:t>‹#›</a:t>
            </a:fld>
            <a:endParaRPr lang="el-G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EE2A86FD-1AAE-47A3-B66A-B94A0B3E73FA}"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0B8D4310-3B72-4CEE-B8B0-0D30531EB1E2}" type="slidenum">
              <a:rPr lang="el-GR"/>
              <a:pPr>
                <a:defRPr/>
              </a:pPr>
              <a:t>‹#›</a:t>
            </a:fld>
            <a:endParaRPr lang="el-G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6687FB65-0D54-43EA-90B6-BABF9B85942E}"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237CCD5-CF37-4488-9DD1-D31BC2D25D52}" type="slidenum">
              <a:rPr lang="el-GR"/>
              <a:pPr>
                <a:defRPr/>
              </a:pPr>
              <a:t>‹#›</a:t>
            </a:fld>
            <a:endParaRPr lang="el-G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FE613472-63AD-4A4C-A881-22BA0A3A78A8}"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F84380C-1756-479E-8E66-56D588DB517C}" type="slidenum">
              <a:rPr lang="el-GR"/>
              <a:pPr>
                <a:defRPr/>
              </a:pPr>
              <a:t>‹#›</a:t>
            </a:fld>
            <a:endParaRPr lang="el-G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10FECBAB-440E-4A60-A920-BCCB77645E34}"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9E3A1EE-127D-4186-816E-2C72D445815F}" type="slidenum">
              <a:rPr lang="el-GR"/>
              <a:pPr>
                <a:defRPr/>
              </a:pPr>
              <a:t>‹#›</a:t>
            </a:fld>
            <a:endParaRPr lang="el-G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FD9123B6-70D5-4083-9377-584E6500A780}"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1F804D8-F9C1-453C-9765-2F1510A2B88A}" type="slidenum">
              <a:rPr lang="el-GR"/>
              <a:pPr>
                <a:defRPr/>
              </a:pPr>
              <a:t>‹#›</a:t>
            </a:fld>
            <a:endParaRPr lang="el-G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BA41240B-0FE4-42D9-AD7E-CB827A6972C2}"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CF154DE-7238-4DF0-847D-D2876BE096B3}" type="slidenum">
              <a:rPr lang="el-GR"/>
              <a:pPr>
                <a:defRPr/>
              </a:pPr>
              <a:t>‹#›</a:t>
            </a:fld>
            <a:endParaRPr lang="el-G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4CB76B72-785B-4F40-84B6-4D6022A001A4}"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9E3FC205-10BA-43C0-A4A7-B33B711D38BC}" type="slidenum">
              <a:rPr lang="el-GR"/>
              <a:pPr>
                <a:defRPr/>
              </a:pPr>
              <a:t>‹#›</a:t>
            </a:fld>
            <a:endParaRPr lang="el-G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2526A134-5B4A-442D-B8C6-AD42EB83F832}" type="datetimeFigureOut">
              <a:rPr lang="el-GR"/>
              <a:pPr>
                <a:defRPr/>
              </a:pPr>
              <a:t>18/4/2016</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4525929F-6228-4DD0-9897-0799B4B471E1}" type="slidenum">
              <a:rPr lang="el-GR"/>
              <a:pPr>
                <a:defRPr/>
              </a:pPr>
              <a:t>‹#›</a:t>
            </a:fld>
            <a:endParaRPr lang="el-G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28CBE196-0604-45D4-B3D9-04CABB135520}" type="datetimeFigureOut">
              <a:rPr lang="el-GR"/>
              <a:pPr>
                <a:defRPr/>
              </a:pPr>
              <a:t>18/4/2016</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B8E55B37-BB29-4404-BCDE-2D3F2AEE6649}" type="slidenum">
              <a:rPr lang="el-GR"/>
              <a:pPr>
                <a:defRPr/>
              </a:pPr>
              <a:t>‹#›</a:t>
            </a:fld>
            <a:endParaRPr lang="el-G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BABF5A9B-D683-4127-9647-35221B140AB5}" type="datetimeFigureOut">
              <a:rPr lang="el-GR"/>
              <a:pPr>
                <a:defRPr/>
              </a:pPr>
              <a:t>18/4/2016</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257F581A-053F-4EDE-9785-E30F6B91FEE0}" type="slidenum">
              <a:rPr lang="el-GR"/>
              <a:pPr>
                <a:defRPr/>
              </a:pPr>
              <a:t>‹#›</a:t>
            </a:fld>
            <a:endParaRPr lang="el-G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475E1D7B-07F9-4E16-AE0C-BFAC670601C1}" type="datetimeFigureOut">
              <a:rPr lang="el-GR"/>
              <a:pPr>
                <a:defRPr/>
              </a:pPr>
              <a:t>18/4/2016</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26FDB015-7EAF-46E8-A243-6078A0DEBF94}" type="slidenum">
              <a:rPr lang="el-GR"/>
              <a:pPr>
                <a:defRPr/>
              </a:pPr>
              <a:t>‹#›</a:t>
            </a:fld>
            <a:endParaRPr lang="el-G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6279DA6B-413D-404D-A46B-DB2B3C7B9988}"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71D05AB6-E356-4A8B-ABC8-BB097612E007}" type="slidenum">
              <a:rPr lang="el-GR"/>
              <a:pPr>
                <a:defRPr/>
              </a:pPr>
              <a:t>‹#›</a:t>
            </a:fld>
            <a:endParaRPr lang="el-G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B52A85E7-F9E0-4B95-B414-996B679764E1}"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2C0BA492-B4A7-4E43-AFD6-A2D0D969C860}" type="slidenum">
              <a:rPr lang="el-GR"/>
              <a:pPr>
                <a:defRPr/>
              </a:pPr>
              <a:t>‹#›</a:t>
            </a:fld>
            <a:endParaRPr lang="el-G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E135AEBA-F677-4D4A-88FF-769D04623C62}"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61E1811-1303-44AB-9B75-E81E6E3B6B30}" type="slidenum">
              <a:rPr lang="el-GR"/>
              <a:pPr>
                <a:defRPr/>
              </a:pPr>
              <a:t>‹#›</a:t>
            </a:fld>
            <a:endParaRPr lang="el-G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4B94247C-1722-4814-B4ED-6F6C5A6B7757}"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DB37ED43-1BA1-4D62-98B7-E4132831B124}" type="slidenum">
              <a:rPr lang="el-GR"/>
              <a:pPr>
                <a:defRPr/>
              </a:pPr>
              <a:t>‹#›</a:t>
            </a:fld>
            <a:endParaRPr lang="el-G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4139B2BE-ED80-4BD0-A9A8-042AEF9D981D}"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3D56905-7041-4A53-8679-887431117445}" type="slidenum">
              <a:rPr lang="el-GR"/>
              <a:pPr>
                <a:defRPr/>
              </a:pPr>
              <a:t>‹#›</a:t>
            </a:fld>
            <a:endParaRPr lang="el-G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9FC901CD-7C03-4EB8-8EC8-CABC45EE8A8C}"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7890972-3533-4F4B-A141-664D1D17ABB8}" type="slidenum">
              <a:rPr lang="el-GR"/>
              <a:pPr>
                <a:defRPr/>
              </a:pPr>
              <a:t>‹#›</a:t>
            </a:fld>
            <a:endParaRPr lang="el-G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0296C7AE-5214-43F1-8ABD-D6D37811E04D}"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DC2342CE-C484-4720-A520-3C2A3C779EE3}" type="slidenum">
              <a:rPr lang="el-GR"/>
              <a:pPr>
                <a:defRPr/>
              </a:pPr>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E5726830-1D35-4CD7-BFBF-2291386BEE31}" type="datetimeFigureOut">
              <a:rPr lang="el-GR"/>
              <a:pPr>
                <a:defRPr/>
              </a:pPr>
              <a:t>18/4/2016</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923F8B09-E150-4892-8570-71E7A80AF2BC}" type="slidenum">
              <a:rPr lang="el-GR"/>
              <a:pPr>
                <a:defRPr/>
              </a:pPr>
              <a:t>‹#›</a:t>
            </a:fld>
            <a:endParaRPr lang="el-GR"/>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2C0C937D-79A8-4C7D-9DE5-AB5369E6783E}"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5F8F7666-49F3-449E-8701-ADEF29893281}" type="slidenum">
              <a:rPr lang="el-GR"/>
              <a:pPr>
                <a:defRPr/>
              </a:pPr>
              <a:t>‹#›</a:t>
            </a:fld>
            <a:endParaRPr lang="el-G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EAC9DE4E-470B-4F7D-8CE5-981D547077A2}" type="datetimeFigureOut">
              <a:rPr lang="el-GR"/>
              <a:pPr>
                <a:defRPr/>
              </a:pPr>
              <a:t>18/4/2016</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0A0D41F4-1DD0-4162-95C6-9B35EFDFFAF1}" type="slidenum">
              <a:rPr lang="el-GR"/>
              <a:pPr>
                <a:defRPr/>
              </a:pPr>
              <a:t>‹#›</a:t>
            </a:fld>
            <a:endParaRPr lang="el-G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9FC0F0EC-BCD6-4157-AA57-19A328EAD95A}" type="datetimeFigureOut">
              <a:rPr lang="el-GR"/>
              <a:pPr>
                <a:defRPr/>
              </a:pPr>
              <a:t>18/4/2016</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6DF9839F-FE3B-4F9A-9172-DAEA16AE7CB8}" type="slidenum">
              <a:rPr lang="el-GR"/>
              <a:pPr>
                <a:defRPr/>
              </a:pPr>
              <a:t>‹#›</a:t>
            </a:fld>
            <a:endParaRPr lang="el-G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12525038-AD6A-4F62-B2E9-1BE5C00CE0EF}" type="datetimeFigureOut">
              <a:rPr lang="el-GR"/>
              <a:pPr>
                <a:defRPr/>
              </a:pPr>
              <a:t>18/4/2016</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7318382D-8A30-41EE-8F74-F048497A6717}" type="slidenum">
              <a:rPr lang="el-GR"/>
              <a:pPr>
                <a:defRPr/>
              </a:pPr>
              <a:t>‹#›</a:t>
            </a:fld>
            <a:endParaRPr lang="el-G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87735534-1978-47A0-88DD-92DF1238B2D7}"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BFD4ACA5-CC9B-4426-A8B8-0A348CDCC0CA}" type="slidenum">
              <a:rPr lang="el-GR"/>
              <a:pPr>
                <a:defRPr/>
              </a:pPr>
              <a:t>‹#›</a:t>
            </a:fld>
            <a:endParaRPr lang="el-G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4AE82119-97B9-4FD3-93D9-A913E3743DD6}"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3D054A0-0D72-4A14-B4DA-FAC0319F559A}" type="slidenum">
              <a:rPr lang="el-GR"/>
              <a:pPr>
                <a:defRPr/>
              </a:pPr>
              <a:t>‹#›</a:t>
            </a:fld>
            <a:endParaRPr lang="el-G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3F97A636-3140-485F-A91E-46C67633669F}"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D6D12ED7-7396-4A93-B875-3D71B66876DD}" type="slidenum">
              <a:rPr lang="el-GR"/>
              <a:pPr>
                <a:defRPr/>
              </a:pPr>
              <a:t>‹#›</a:t>
            </a:fld>
            <a:endParaRPr lang="el-G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EFE9946A-D195-4059-B953-729A4A8D96F2}"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B1CDEF0-82AE-4938-B0BD-E638BEC5F88C}" type="slidenum">
              <a:rPr lang="el-GR"/>
              <a:pPr>
                <a:defRPr/>
              </a:pPr>
              <a:t>‹#›</a:t>
            </a:fld>
            <a:endParaRPr lang="el-G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00A677D7-5173-4E87-9154-1EBA7FC68674}"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F75A5F4-79ED-4C8C-9102-A49E3603BDF9}" type="slidenum">
              <a:rPr lang="el-GR"/>
              <a:pPr>
                <a:defRPr/>
              </a:pPr>
              <a:t>‹#›</a:t>
            </a:fld>
            <a:endParaRPr lang="el-G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00282E71-EB0D-41D1-8A81-CA9FF736A9BA}"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2D553D8-7972-43A1-AAE9-03D2D80B4141}" type="slidenum">
              <a:rPr lang="el-GR"/>
              <a:pPr>
                <a:defRPr/>
              </a:pPr>
              <a:t>‹#›</a:t>
            </a:fld>
            <a:endParaRPr lang="el-G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259CB8FF-E40E-4E41-B427-B80B4B5C1BB8}"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761FF04A-70F1-495D-AAAC-C51D223D80F0}" type="slidenum">
              <a:rPr lang="el-GR"/>
              <a:pPr>
                <a:defRPr/>
              </a:pPr>
              <a:t>‹#›</a:t>
            </a:fld>
            <a:endParaRPr lang="el-G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30CA2A21-A3A7-415B-9C05-3F7CBC7C764C}"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D7586EE-03A0-4182-AF43-158074B0828F}" type="slidenum">
              <a:rPr lang="el-GR"/>
              <a:pPr>
                <a:defRPr/>
              </a:pPr>
              <a:t>‹#›</a:t>
            </a:fld>
            <a:endParaRPr lang="el-G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E7BD7E50-637D-470F-BC2F-BB2955F2F714}"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C7E61804-BE57-4D6A-9D8B-F1CFABEA9ADF}" type="slidenum">
              <a:rPr lang="el-GR"/>
              <a:pPr>
                <a:defRPr/>
              </a:pPr>
              <a:t>‹#›</a:t>
            </a:fld>
            <a:endParaRPr lang="el-G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09B9B59A-3078-4ED2-B42A-1998F5DE71D2}" type="datetimeFigureOut">
              <a:rPr lang="el-GR"/>
              <a:pPr>
                <a:defRPr/>
              </a:pPr>
              <a:t>18/4/2016</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2C95910E-E31C-429C-96D2-A5DD7361AD0E}" type="slidenum">
              <a:rPr lang="el-GR"/>
              <a:pPr>
                <a:defRPr/>
              </a:pPr>
              <a:t>‹#›</a:t>
            </a:fld>
            <a:endParaRPr lang="el-G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1B20BCD8-5610-4318-90D1-432384DA2B72}" type="datetimeFigureOut">
              <a:rPr lang="el-GR"/>
              <a:pPr>
                <a:defRPr/>
              </a:pPr>
              <a:t>18/4/2016</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FBBABFBE-CD32-4FE8-A5D5-E615CFF75A98}" type="slidenum">
              <a:rPr lang="el-GR"/>
              <a:pPr>
                <a:defRPr/>
              </a:pPr>
              <a:t>‹#›</a:t>
            </a:fld>
            <a:endParaRPr lang="el-G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15437BFA-BCAD-488B-BD9C-0E9B492B86E4}" type="datetimeFigureOut">
              <a:rPr lang="el-GR"/>
              <a:pPr>
                <a:defRPr/>
              </a:pPr>
              <a:t>18/4/2016</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0E4BBA5F-54D5-4E4D-8B0F-A00CC67DDE10}" type="slidenum">
              <a:rPr lang="el-GR"/>
              <a:pPr>
                <a:defRPr/>
              </a:pPr>
              <a:t>‹#›</a:t>
            </a:fld>
            <a:endParaRPr lang="el-GR"/>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C0FC6D3E-70A5-4306-9D6E-5959A16293AE}"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CBE3FFF4-00E7-41D8-AE66-E39CD726535A}" type="slidenum">
              <a:rPr lang="el-GR"/>
              <a:pPr>
                <a:defRPr/>
              </a:pPr>
              <a:t>‹#›</a:t>
            </a:fld>
            <a:endParaRPr lang="el-G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9697DC60-4496-46C1-B90D-27001F58FDC5}"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9D0CCABF-9C31-4CD4-903C-B928D922338A}" type="slidenum">
              <a:rPr lang="el-GR"/>
              <a:pPr>
                <a:defRPr/>
              </a:pPr>
              <a:t>‹#›</a:t>
            </a:fld>
            <a:endParaRPr lang="el-G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EBD172CE-4B2E-4291-8793-0B5ECC64AE59}"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6763863-C548-494F-AE7A-12202D58EBD3}" type="slidenum">
              <a:rPr lang="el-GR"/>
              <a:pPr>
                <a:defRPr/>
              </a:pPr>
              <a:t>‹#›</a:t>
            </a:fld>
            <a:endParaRPr lang="el-G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F4F217A6-BFDB-417A-8748-D48247071EA0}" type="datetimeFigureOut">
              <a:rPr lang="el-GR"/>
              <a:pPr>
                <a:defRPr/>
              </a:pPr>
              <a:t>18/4/2016</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11CA4E8B-DB5A-4959-A75D-2E8EE9F6664C}" type="slidenum">
              <a:rPr lang="el-GR"/>
              <a:pPr>
                <a:defRPr/>
              </a:pPr>
              <a:t>‹#›</a:t>
            </a:fld>
            <a:endParaRPr lang="el-G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9639FDCE-243E-46B3-9C13-7AD7A563FCBB}" type="datetimeFigureOut">
              <a:rPr lang="el-GR"/>
              <a:pPr>
                <a:defRPr/>
              </a:pPr>
              <a:t>18/4/2016</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F5F90CFE-0E83-4C47-B205-8EF5284CF584}" type="slidenum">
              <a:rPr lang="el-GR"/>
              <a:pPr>
                <a:defRPr/>
              </a:pPr>
              <a:t>‹#›</a:t>
            </a:fld>
            <a:endParaRPr lang="el-G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defRPr>
            </a:lvl1pPr>
          </a:lstStyle>
          <a:p>
            <a:pPr>
              <a:defRPr/>
            </a:pPr>
            <a:fld id="{56E86BFD-9566-4FD3-B224-F8D1758C20E9}" type="datetimeFigureOut">
              <a:rPr lang="el-GR"/>
              <a:pPr>
                <a:defRPr/>
              </a:pPr>
              <a:t>18/4/2016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defRPr>
            </a:lvl1pPr>
          </a:lstStyle>
          <a:p>
            <a:pPr>
              <a:defRPr/>
            </a:pPr>
            <a:fld id="{C44ABA5B-50BC-452B-88EA-70DDB717A761}"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803" r:id="rId1"/>
    <p:sldLayoutId id="2147483802" r:id="rId2"/>
    <p:sldLayoutId id="2147483801" r:id="rId3"/>
    <p:sldLayoutId id="2147483800" r:id="rId4"/>
    <p:sldLayoutId id="2147483799" r:id="rId5"/>
    <p:sldLayoutId id="2147483798" r:id="rId6"/>
    <p:sldLayoutId id="2147483797" r:id="rId7"/>
    <p:sldLayoutId id="2147483796" r:id="rId8"/>
    <p:sldLayoutId id="2147483795" r:id="rId9"/>
    <p:sldLayoutId id="2147483794" r:id="rId10"/>
    <p:sldLayoutId id="2147483793"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314"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3315"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defRPr>
            </a:lvl1pPr>
          </a:lstStyle>
          <a:p>
            <a:pPr>
              <a:defRPr/>
            </a:pPr>
            <a:fld id="{0D381DF5-CE7D-40DE-A06A-BBBB7D29059C}" type="datetimeFigureOut">
              <a:rPr lang="el-GR"/>
              <a:pPr>
                <a:defRPr/>
              </a:pPr>
              <a:t>18/4/2016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defRPr>
            </a:lvl1pPr>
          </a:lstStyle>
          <a:p>
            <a:pPr>
              <a:defRPr/>
            </a:pPr>
            <a:fld id="{FD4BEE67-8C62-4EEA-A66C-CCDB44284768}"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814" r:id="rId1"/>
    <p:sldLayoutId id="2147483813" r:id="rId2"/>
    <p:sldLayoutId id="2147483812" r:id="rId3"/>
    <p:sldLayoutId id="2147483811" r:id="rId4"/>
    <p:sldLayoutId id="2147483810" r:id="rId5"/>
    <p:sldLayoutId id="2147483809" r:id="rId6"/>
    <p:sldLayoutId id="2147483808" r:id="rId7"/>
    <p:sldLayoutId id="2147483807" r:id="rId8"/>
    <p:sldLayoutId id="2147483806" r:id="rId9"/>
    <p:sldLayoutId id="2147483805" r:id="rId10"/>
    <p:sldLayoutId id="2147483804"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5602"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25603"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defRPr>
            </a:lvl1pPr>
          </a:lstStyle>
          <a:p>
            <a:pPr>
              <a:defRPr/>
            </a:pPr>
            <a:fld id="{16CA40ED-F0F2-4361-A473-D98BF1A7E3E7}" type="datetimeFigureOut">
              <a:rPr lang="el-GR"/>
              <a:pPr>
                <a:defRPr/>
              </a:pPr>
              <a:t>18/4/2016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defRPr>
            </a:lvl1pPr>
          </a:lstStyle>
          <a:p>
            <a:pPr>
              <a:defRPr/>
            </a:pPr>
            <a:fld id="{FDA28DCA-15AA-48E6-8ADB-B58B467EE96B}"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825" r:id="rId1"/>
    <p:sldLayoutId id="2147483824" r:id="rId2"/>
    <p:sldLayoutId id="2147483823" r:id="rId3"/>
    <p:sldLayoutId id="2147483822" r:id="rId4"/>
    <p:sldLayoutId id="2147483821" r:id="rId5"/>
    <p:sldLayoutId id="2147483820" r:id="rId6"/>
    <p:sldLayoutId id="2147483819" r:id="rId7"/>
    <p:sldLayoutId id="2147483818" r:id="rId8"/>
    <p:sldLayoutId id="2147483817" r:id="rId9"/>
    <p:sldLayoutId id="2147483816" r:id="rId10"/>
    <p:sldLayoutId id="2147483815"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7890"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37891"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defRPr>
            </a:lvl1pPr>
          </a:lstStyle>
          <a:p>
            <a:pPr>
              <a:defRPr/>
            </a:pPr>
            <a:fld id="{3DF1DA3E-37CF-4907-8B54-AD5ECE644204}" type="datetimeFigureOut">
              <a:rPr lang="el-GR"/>
              <a:pPr>
                <a:defRPr/>
              </a:pPr>
              <a:t>18/4/2016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defRPr>
            </a:lvl1pPr>
          </a:lstStyle>
          <a:p>
            <a:pPr>
              <a:defRPr/>
            </a:pPr>
            <a:fld id="{4DD9BAC1-63D2-44B5-B6AB-896887DD5E80}"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836" r:id="rId1"/>
    <p:sldLayoutId id="2147483835" r:id="rId2"/>
    <p:sldLayoutId id="2147483834" r:id="rId3"/>
    <p:sldLayoutId id="2147483833" r:id="rId4"/>
    <p:sldLayoutId id="2147483832" r:id="rId5"/>
    <p:sldLayoutId id="2147483831" r:id="rId6"/>
    <p:sldLayoutId id="2147483830" r:id="rId7"/>
    <p:sldLayoutId id="2147483829" r:id="rId8"/>
    <p:sldLayoutId id="2147483828" r:id="rId9"/>
    <p:sldLayoutId id="2147483827" r:id="rId10"/>
    <p:sldLayoutId id="2147483826"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50178"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50179"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defRPr>
            </a:lvl1pPr>
          </a:lstStyle>
          <a:p>
            <a:pPr>
              <a:defRPr/>
            </a:pPr>
            <a:fld id="{91902420-64BD-4691-AD12-104D2ACA8217}" type="datetimeFigureOut">
              <a:rPr lang="el-GR"/>
              <a:pPr>
                <a:defRPr/>
              </a:pPr>
              <a:t>18/4/2016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defRPr>
            </a:lvl1pPr>
          </a:lstStyle>
          <a:p>
            <a:pPr>
              <a:defRPr/>
            </a:pPr>
            <a:fld id="{73509C88-C6D0-44FF-BF24-DAF7D04F278F}"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847" r:id="rId1"/>
    <p:sldLayoutId id="2147483846" r:id="rId2"/>
    <p:sldLayoutId id="2147483845" r:id="rId3"/>
    <p:sldLayoutId id="2147483844" r:id="rId4"/>
    <p:sldLayoutId id="2147483843" r:id="rId5"/>
    <p:sldLayoutId id="2147483842" r:id="rId6"/>
    <p:sldLayoutId id="2147483841" r:id="rId7"/>
    <p:sldLayoutId id="2147483840" r:id="rId8"/>
    <p:sldLayoutId id="2147483839" r:id="rId9"/>
    <p:sldLayoutId id="2147483838" r:id="rId10"/>
    <p:sldLayoutId id="2147483837"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4754"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74755"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defRPr>
            </a:lvl1pPr>
          </a:lstStyle>
          <a:p>
            <a:pPr>
              <a:defRPr/>
            </a:pPr>
            <a:fld id="{6D839526-2E21-412B-8E4B-863F677F7C9C}" type="datetimeFigureOut">
              <a:rPr lang="el-GR"/>
              <a:pPr>
                <a:defRPr/>
              </a:pPr>
              <a:t>18/4/2016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defRPr>
            </a:lvl1pPr>
          </a:lstStyle>
          <a:p>
            <a:pPr>
              <a:defRPr/>
            </a:pPr>
            <a:fld id="{3CBA65E5-845C-45EB-8B42-2E3D12B1F1AB}"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858" r:id="rId1"/>
    <p:sldLayoutId id="2147483857" r:id="rId2"/>
    <p:sldLayoutId id="2147483856" r:id="rId3"/>
    <p:sldLayoutId id="2147483855" r:id="rId4"/>
    <p:sldLayoutId id="2147483854" r:id="rId5"/>
    <p:sldLayoutId id="2147483853" r:id="rId6"/>
    <p:sldLayoutId id="2147483852" r:id="rId7"/>
    <p:sldLayoutId id="2147483851" r:id="rId8"/>
    <p:sldLayoutId id="2147483850" r:id="rId9"/>
    <p:sldLayoutId id="2147483849" r:id="rId10"/>
    <p:sldLayoutId id="2147483848"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9330"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99331"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defRPr>
            </a:lvl1pPr>
          </a:lstStyle>
          <a:p>
            <a:pPr>
              <a:defRPr/>
            </a:pPr>
            <a:fld id="{E9C2D45B-9F7F-4234-B5D1-014EE682ED3F}" type="datetimeFigureOut">
              <a:rPr lang="el-GR"/>
              <a:pPr>
                <a:defRPr/>
              </a:pPr>
              <a:t>18/4/2016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defRPr>
            </a:lvl1pPr>
          </a:lstStyle>
          <a:p>
            <a:pPr>
              <a:defRPr/>
            </a:pPr>
            <a:fld id="{8066823A-1B17-41A9-85C7-C09784F19C20}"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869" r:id="rId1"/>
    <p:sldLayoutId id="2147483868" r:id="rId2"/>
    <p:sldLayoutId id="2147483867" r:id="rId3"/>
    <p:sldLayoutId id="2147483866" r:id="rId4"/>
    <p:sldLayoutId id="2147483865" r:id="rId5"/>
    <p:sldLayoutId id="2147483864" r:id="rId6"/>
    <p:sldLayoutId id="2147483863" r:id="rId7"/>
    <p:sldLayoutId id="2147483862" r:id="rId8"/>
    <p:sldLayoutId id="2147483861" r:id="rId9"/>
    <p:sldLayoutId id="2147483860" r:id="rId10"/>
    <p:sldLayoutId id="214748385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1618"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11619"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defRPr>
            </a:lvl1pPr>
          </a:lstStyle>
          <a:p>
            <a:pPr>
              <a:defRPr/>
            </a:pPr>
            <a:fld id="{95C63B43-DDD9-4331-9BE1-35DF85D4BC32}" type="datetimeFigureOut">
              <a:rPr lang="el-GR"/>
              <a:pPr>
                <a:defRPr/>
              </a:pPr>
              <a:t>18/4/2016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defRPr>
            </a:lvl1pPr>
          </a:lstStyle>
          <a:p>
            <a:pPr>
              <a:defRPr/>
            </a:pPr>
            <a:fld id="{87639CF5-A91B-47F6-AC5A-64E0F6B3A781}"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880" r:id="rId1"/>
    <p:sldLayoutId id="2147483879" r:id="rId2"/>
    <p:sldLayoutId id="2147483878" r:id="rId3"/>
    <p:sldLayoutId id="2147483877" r:id="rId4"/>
    <p:sldLayoutId id="2147483876" r:id="rId5"/>
    <p:sldLayoutId id="2147483875" r:id="rId6"/>
    <p:sldLayoutId id="2147483874" r:id="rId7"/>
    <p:sldLayoutId id="2147483873" r:id="rId8"/>
    <p:sldLayoutId id="2147483872" r:id="rId9"/>
    <p:sldLayoutId id="2147483871" r:id="rId10"/>
    <p:sldLayoutId id="2147483870"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F:\&#900;&#914;%20&#915;&#965;&#956;&#957;&#945;&#963;&#943;&#959;&#965;\&#932;&#959;%20&#957;&#951;&#963;&#943;%20&#964;&#969;&#957;%20&#963;&#965;&#957;&#945;&#953;&#963;&#952;&#951;&#956;&#940;&#964;&#969;&#957;&#924;&#940;&#957;&#959;&#962;%20&#935;&#945;&#964;&#950;&#953;&#948;&#940;&#954;&#953;&#962;.mp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3 - Εικόνα" descr="εικονα καραβι.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4930" name="1 - Τίτλος"/>
          <p:cNvSpPr>
            <a:spLocks noGrp="1"/>
          </p:cNvSpPr>
          <p:nvPr>
            <p:ph type="ctrTitle"/>
          </p:nvPr>
        </p:nvSpPr>
        <p:spPr>
          <a:xfrm>
            <a:off x="1000125" y="142875"/>
            <a:ext cx="7458075" cy="1285875"/>
          </a:xfrm>
        </p:spPr>
        <p:txBody>
          <a:bodyPr/>
          <a:lstStyle/>
          <a:p>
            <a:pPr eaLnBrk="1" hangingPunct="1"/>
            <a:r>
              <a:rPr lang="el-GR" sz="4800" smtClean="0">
                <a:latin typeface="Book Antiqua" pitchFamily="18" charset="0"/>
              </a:rPr>
              <a:t>Το </a:t>
            </a:r>
            <a:r>
              <a:rPr lang="el-GR" sz="4800" smtClean="0">
                <a:latin typeface="Arial" charset="0"/>
              </a:rPr>
              <a:t>Β1 του </a:t>
            </a:r>
            <a:r>
              <a:rPr lang="el-GR" sz="4800" smtClean="0">
                <a:latin typeface="Book Antiqua" pitchFamily="18" charset="0"/>
              </a:rPr>
              <a:t>1</a:t>
            </a:r>
            <a:r>
              <a:rPr lang="el-GR" sz="4800" baseline="30000" smtClean="0">
                <a:latin typeface="Book Antiqua" pitchFamily="18" charset="0"/>
              </a:rPr>
              <a:t>ο</a:t>
            </a:r>
            <a:r>
              <a:rPr lang="el-GR" sz="4800" baseline="30000" smtClean="0">
                <a:latin typeface="Arial" charset="0"/>
              </a:rPr>
              <a:t>υ</a:t>
            </a:r>
            <a:r>
              <a:rPr lang="el-GR" sz="4800" smtClean="0">
                <a:latin typeface="Arial" charset="0"/>
              </a:rPr>
              <a:t> </a:t>
            </a:r>
            <a:r>
              <a:rPr lang="el-GR" sz="4800" smtClean="0">
                <a:latin typeface="Book Antiqua" pitchFamily="18" charset="0"/>
              </a:rPr>
              <a:t>Γυμνασ</a:t>
            </a:r>
            <a:r>
              <a:rPr lang="el-GR" sz="4800" smtClean="0">
                <a:latin typeface="Arial" charset="0"/>
              </a:rPr>
              <a:t>ίου </a:t>
            </a:r>
            <a:r>
              <a:rPr lang="el-GR" sz="4800" smtClean="0">
                <a:latin typeface="Book Antiqua" pitchFamily="18" charset="0"/>
              </a:rPr>
              <a:t>Ανατολής παρουσιάζει</a:t>
            </a:r>
          </a:p>
        </p:txBody>
      </p:sp>
      <p:sp>
        <p:nvSpPr>
          <p:cNvPr id="124931" name="2 - Υπότιτλος"/>
          <p:cNvSpPr>
            <a:spLocks noGrp="1"/>
          </p:cNvSpPr>
          <p:nvPr>
            <p:ph type="subTitle" idx="1"/>
          </p:nvPr>
        </p:nvSpPr>
        <p:spPr>
          <a:xfrm>
            <a:off x="1643063" y="4572000"/>
            <a:ext cx="6043612" cy="2038350"/>
          </a:xfrm>
        </p:spPr>
        <p:txBody>
          <a:bodyPr/>
          <a:lstStyle/>
          <a:p>
            <a:pPr eaLnBrk="1" hangingPunct="1"/>
            <a:r>
              <a:rPr lang="en-US" smtClean="0">
                <a:solidFill>
                  <a:srgbClr val="FFFFFF"/>
                </a:solidFill>
                <a:latin typeface="Arial" charset="0"/>
              </a:rPr>
              <a:t>We </a:t>
            </a:r>
            <a:r>
              <a:rPr lang="en-US" b="1" smtClean="0">
                <a:solidFill>
                  <a:schemeClr val="tx1"/>
                </a:solidFill>
              </a:rPr>
              <a:t>care</a:t>
            </a:r>
            <a:endParaRPr lang="el-GR" smtClean="0">
              <a:solidFill>
                <a:srgbClr val="FFFFFF"/>
              </a:solidFill>
              <a:latin typeface="Arial" charset="0"/>
            </a:endParaRPr>
          </a:p>
          <a:p>
            <a:pPr eaLnBrk="1" hangingPunct="1"/>
            <a:r>
              <a:rPr lang="el-GR" smtClean="0">
                <a:solidFill>
                  <a:srgbClr val="FFFFFF"/>
                </a:solidFill>
                <a:latin typeface="Arial" charset="0"/>
              </a:rPr>
              <a:t>Η δική μας Οδύσσεια</a:t>
            </a:r>
          </a:p>
        </p:txBody>
      </p:sp>
      <p:pic>
        <p:nvPicPr>
          <p:cNvPr id="9" name="Το νησί των συναισθημάτωνΜάνος Χατζιδάκις.mp3">
            <a:hlinkClick r:id="" action="ppaction://media"/>
          </p:cNvPr>
          <p:cNvPicPr>
            <a:picLocks noRot="1" noChangeAspect="1"/>
          </p:cNvPicPr>
          <p:nvPr>
            <a:audioFile r:link="rId1"/>
          </p:nvPr>
        </p:nvPicPr>
        <p:blipFill>
          <a:blip r:embed="rId4"/>
          <a:srcRect/>
          <a:stretch>
            <a:fillRect/>
          </a:stretch>
        </p:blipFill>
        <p:spPr bwMode="auto">
          <a:xfrm>
            <a:off x="214313" y="6286500"/>
            <a:ext cx="304800" cy="3048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2">
                <p:cTn id="7" repeatCount="indefinite"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8 - Εικόνα" descr="καταρακτησ.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5954" name="1 - Τίτλος"/>
          <p:cNvSpPr>
            <a:spLocks noGrp="1"/>
          </p:cNvSpPr>
          <p:nvPr>
            <p:ph type="title"/>
          </p:nvPr>
        </p:nvSpPr>
        <p:spPr/>
        <p:txBody>
          <a:bodyPr/>
          <a:lstStyle/>
          <a:p>
            <a:pPr eaLnBrk="1" hangingPunct="1"/>
            <a:r>
              <a:rPr lang="el-GR" sz="3600" smtClean="0">
                <a:latin typeface="Book Antiqua" pitchFamily="18" charset="0"/>
              </a:rPr>
              <a:t/>
            </a:r>
            <a:br>
              <a:rPr lang="el-GR" sz="3600" smtClean="0">
                <a:latin typeface="Book Antiqua" pitchFamily="18" charset="0"/>
              </a:rPr>
            </a:br>
            <a:r>
              <a:rPr lang="el-GR" sz="3600" b="1" u="sng" smtClean="0">
                <a:latin typeface="Arial" charset="0"/>
              </a:rPr>
              <a:t>Έχετε ανάγκη από</a:t>
            </a:r>
          </a:p>
        </p:txBody>
      </p:sp>
      <p:sp>
        <p:nvSpPr>
          <p:cNvPr id="3" name="2 - Θέση κειμένου"/>
          <p:cNvSpPr>
            <a:spLocks noGrp="1"/>
          </p:cNvSpPr>
          <p:nvPr>
            <p:ph type="body" idx="1"/>
          </p:nvPr>
        </p:nvSpPr>
        <p:spPr>
          <a:xfrm>
            <a:off x="714375" y="2128838"/>
            <a:ext cx="3783013" cy="46037"/>
          </a:xfrm>
        </p:spPr>
        <p:txBody>
          <a:bodyPr rtlCol="0">
            <a:normAutofit fontScale="25000" lnSpcReduction="20000"/>
          </a:bodyPr>
          <a:lstStyle/>
          <a:p>
            <a:pPr eaLnBrk="1" fontAlgn="auto" hangingPunct="1">
              <a:spcAft>
                <a:spcPts val="0"/>
              </a:spcAft>
              <a:buFont typeface="Arial" pitchFamily="34" charset="0"/>
              <a:buNone/>
              <a:defRPr/>
            </a:pPr>
            <a:r>
              <a:rPr lang="el-GR" dirty="0" smtClean="0"/>
              <a:t>         </a:t>
            </a:r>
          </a:p>
        </p:txBody>
      </p:sp>
      <p:sp>
        <p:nvSpPr>
          <p:cNvPr id="125956" name="4 - Θέση κειμένου"/>
          <p:cNvSpPr>
            <a:spLocks noGrp="1"/>
          </p:cNvSpPr>
          <p:nvPr>
            <p:ph type="body" sz="quarter" idx="3"/>
          </p:nvPr>
        </p:nvSpPr>
        <p:spPr/>
        <p:txBody>
          <a:bodyPr/>
          <a:lstStyle/>
          <a:p>
            <a:pPr eaLnBrk="1" hangingPunct="1"/>
            <a:r>
              <a:rPr lang="el-GR" smtClean="0"/>
              <a:t>      </a:t>
            </a:r>
          </a:p>
        </p:txBody>
      </p:sp>
      <p:sp>
        <p:nvSpPr>
          <p:cNvPr id="125957" name="Rectangle 8"/>
          <p:cNvSpPr>
            <a:spLocks noChangeArrowheads="1"/>
          </p:cNvSpPr>
          <p:nvPr/>
        </p:nvSpPr>
        <p:spPr bwMode="auto">
          <a:xfrm>
            <a:off x="2627313" y="1700213"/>
            <a:ext cx="3468687" cy="366712"/>
          </a:xfrm>
          <a:prstGeom prst="rect">
            <a:avLst/>
          </a:prstGeom>
          <a:noFill/>
          <a:ln w="9525">
            <a:noFill/>
            <a:miter lim="800000"/>
            <a:headEnd/>
            <a:tailEnd/>
          </a:ln>
        </p:spPr>
        <p:txBody>
          <a:bodyPr wrap="none">
            <a:spAutoFit/>
          </a:bodyPr>
          <a:lstStyle/>
          <a:p>
            <a:r>
              <a:rPr lang="el-GR">
                <a:solidFill>
                  <a:srgbClr val="FFFFFF"/>
                </a:solidFill>
              </a:rPr>
              <a:t>Φιλία &amp; ανάγκη για επικοινωνία?</a:t>
            </a:r>
          </a:p>
        </p:txBody>
      </p:sp>
      <p:sp>
        <p:nvSpPr>
          <p:cNvPr id="125958" name="Rectangle 9"/>
          <p:cNvSpPr>
            <a:spLocks noChangeArrowheads="1"/>
          </p:cNvSpPr>
          <p:nvPr/>
        </p:nvSpPr>
        <p:spPr bwMode="auto">
          <a:xfrm>
            <a:off x="611188" y="2492375"/>
            <a:ext cx="7713662" cy="1465263"/>
          </a:xfrm>
          <a:prstGeom prst="rect">
            <a:avLst/>
          </a:prstGeom>
          <a:noFill/>
          <a:ln w="9525">
            <a:noFill/>
            <a:miter lim="800000"/>
            <a:headEnd/>
            <a:tailEnd/>
          </a:ln>
        </p:spPr>
        <p:txBody>
          <a:bodyPr wrap="none">
            <a:spAutoFit/>
          </a:bodyPr>
          <a:lstStyle/>
          <a:p>
            <a:r>
              <a:rPr lang="el-GR">
                <a:solidFill>
                  <a:srgbClr val="FFFFFF"/>
                </a:solidFill>
              </a:rPr>
              <a:t>Αλληλεγγύη &amp; προθυμία για αλληλοβοήθεια στα καθημερινά προβλήματα?</a:t>
            </a:r>
          </a:p>
          <a:p>
            <a:endParaRPr lang="el-GR">
              <a:solidFill>
                <a:srgbClr val="FFFFFF"/>
              </a:solidFill>
            </a:endParaRPr>
          </a:p>
          <a:p>
            <a:endParaRPr lang="el-GR">
              <a:solidFill>
                <a:srgbClr val="FFFFFF"/>
              </a:solidFill>
            </a:endParaRPr>
          </a:p>
          <a:p>
            <a:r>
              <a:rPr lang="el-GR" sz="3600">
                <a:solidFill>
                  <a:srgbClr val="FFFFFF"/>
                </a:solidFill>
              </a:rPr>
              <a:t>                  </a:t>
            </a:r>
            <a:r>
              <a:rPr lang="el-GR" sz="3600" u="sng">
                <a:solidFill>
                  <a:srgbClr val="FFFFFF"/>
                </a:solidFill>
              </a:rPr>
              <a:t>Αντιμετωπίζετε</a:t>
            </a:r>
          </a:p>
        </p:txBody>
      </p:sp>
      <p:sp>
        <p:nvSpPr>
          <p:cNvPr id="125959" name="Rectangle 10"/>
          <p:cNvSpPr>
            <a:spLocks noChangeArrowheads="1"/>
          </p:cNvSpPr>
          <p:nvPr/>
        </p:nvSpPr>
        <p:spPr bwMode="auto">
          <a:xfrm>
            <a:off x="0" y="4149725"/>
            <a:ext cx="8801100" cy="366713"/>
          </a:xfrm>
          <a:prstGeom prst="rect">
            <a:avLst/>
          </a:prstGeom>
          <a:noFill/>
          <a:ln w="9525">
            <a:noFill/>
            <a:miter lim="800000"/>
            <a:headEnd/>
            <a:tailEnd/>
          </a:ln>
        </p:spPr>
        <p:txBody>
          <a:bodyPr wrap="none">
            <a:spAutoFit/>
          </a:bodyPr>
          <a:lstStyle/>
          <a:p>
            <a:r>
              <a:rPr lang="el-GR">
                <a:solidFill>
                  <a:srgbClr val="FFFFFF"/>
                </a:solidFill>
              </a:rPr>
              <a:t>Δυσκολία επικοινωνίας και διαλόγου (δυσκολία στο να ακουστεί η γνώμη του άλλου)?</a:t>
            </a:r>
          </a:p>
        </p:txBody>
      </p:sp>
      <p:sp>
        <p:nvSpPr>
          <p:cNvPr id="125960" name="Rectangle 11"/>
          <p:cNvSpPr>
            <a:spLocks noChangeArrowheads="1"/>
          </p:cNvSpPr>
          <p:nvPr/>
        </p:nvSpPr>
        <p:spPr bwMode="auto">
          <a:xfrm>
            <a:off x="2484438" y="4941888"/>
            <a:ext cx="4979987" cy="1616075"/>
          </a:xfrm>
          <a:prstGeom prst="rect">
            <a:avLst/>
          </a:prstGeom>
          <a:noFill/>
          <a:ln w="9525">
            <a:noFill/>
            <a:miter lim="800000"/>
            <a:headEnd/>
            <a:tailEnd/>
          </a:ln>
        </p:spPr>
        <p:txBody>
          <a:bodyPr>
            <a:spAutoFit/>
          </a:bodyPr>
          <a:lstStyle/>
          <a:p>
            <a:r>
              <a:rPr lang="el-GR">
                <a:solidFill>
                  <a:srgbClr val="FFFFFF"/>
                </a:solidFill>
              </a:rPr>
              <a:t>                 Δημιουργία κλίκας?</a:t>
            </a:r>
          </a:p>
          <a:p>
            <a:endParaRPr lang="el-GR">
              <a:solidFill>
                <a:srgbClr val="FFFFFF"/>
              </a:solidFill>
            </a:endParaRPr>
          </a:p>
          <a:p>
            <a:endParaRPr lang="el-GR" sz="3200">
              <a:solidFill>
                <a:srgbClr val="FFFFFF"/>
              </a:solidFill>
            </a:endParaRPr>
          </a:p>
          <a:p>
            <a:r>
              <a:rPr lang="el-GR" sz="3200">
                <a:solidFill>
                  <a:srgbClr val="FFFFFF"/>
                </a:solidFill>
              </a:rPr>
              <a:t>Να η δική μας πορεία</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5 - Θέση περιεχομένου" descr="ομα-ική-εργασία-994294.jpg"/>
          <p:cNvPicPr>
            <a:picLocks noGrp="1" noChangeAspect="1"/>
          </p:cNvPicPr>
          <p:nvPr>
            <p:ph sz="half" idx="2"/>
          </p:nvPr>
        </p:nvPicPr>
        <p:blipFill>
          <a:blip r:embed="rId2"/>
          <a:srcRect l="-1105" b="10847"/>
          <a:stretch>
            <a:fillRect/>
          </a:stretch>
        </p:blipFill>
        <p:spPr>
          <a:xfrm>
            <a:off x="95250" y="20638"/>
            <a:ext cx="8953500" cy="6837362"/>
          </a:xfrm>
        </p:spPr>
      </p:pic>
      <p:pic>
        <p:nvPicPr>
          <p:cNvPr id="126978" name="4 - Θέση περιεχομένου" descr="k1042536.jpg"/>
          <p:cNvPicPr>
            <a:picLocks noGrp="1" noChangeAspect="1"/>
          </p:cNvPicPr>
          <p:nvPr>
            <p:ph sz="half" idx="1"/>
          </p:nvPr>
        </p:nvPicPr>
        <p:blipFill>
          <a:blip r:embed="rId3"/>
          <a:srcRect/>
          <a:stretch>
            <a:fillRect/>
          </a:stretch>
        </p:blipFill>
        <p:spPr>
          <a:xfrm>
            <a:off x="3187700" y="2616200"/>
            <a:ext cx="2159000" cy="1625600"/>
          </a:xfrm>
        </p:spPr>
      </p:pic>
      <p:sp>
        <p:nvSpPr>
          <p:cNvPr id="126979" name="Rectangle 3"/>
          <p:cNvSpPr>
            <a:spLocks noChangeArrowheads="1"/>
          </p:cNvSpPr>
          <p:nvPr/>
        </p:nvSpPr>
        <p:spPr bwMode="auto">
          <a:xfrm>
            <a:off x="6156325" y="3770313"/>
            <a:ext cx="2865438" cy="822325"/>
          </a:xfrm>
          <a:prstGeom prst="rect">
            <a:avLst/>
          </a:prstGeom>
          <a:noFill/>
          <a:ln w="9525">
            <a:noFill/>
            <a:miter lim="800000"/>
            <a:headEnd/>
            <a:tailEnd/>
          </a:ln>
        </p:spPr>
        <p:txBody>
          <a:bodyPr anchor="ctr">
            <a:spAutoFit/>
          </a:bodyPr>
          <a:lstStyle/>
          <a:p>
            <a:pPr algn="ctr"/>
            <a:r>
              <a:rPr lang="en-US" sz="2400"/>
              <a:t>We are a team</a:t>
            </a:r>
            <a:endParaRPr lang="el-GR" sz="2400"/>
          </a:p>
          <a:p>
            <a:pPr algn="ctr"/>
            <a:r>
              <a:rPr lang="el-GR" sz="2400"/>
              <a:t>Είμαστε</a:t>
            </a:r>
            <a:r>
              <a:rPr lang="en-GB" sz="2400"/>
              <a:t> </a:t>
            </a:r>
            <a:r>
              <a:rPr lang="el-GR" sz="2400"/>
              <a:t>ομάδα</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3 - Εικόνα" descr="θαλασσα.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8002" name="Rectangle 4"/>
          <p:cNvSpPr>
            <a:spLocks noChangeArrowheads="1"/>
          </p:cNvSpPr>
          <p:nvPr/>
        </p:nvSpPr>
        <p:spPr bwMode="auto">
          <a:xfrm>
            <a:off x="0" y="1987550"/>
            <a:ext cx="9144000" cy="3263900"/>
          </a:xfrm>
          <a:prstGeom prst="rect">
            <a:avLst/>
          </a:prstGeom>
          <a:noFill/>
          <a:ln w="9525">
            <a:noFill/>
            <a:miter lim="800000"/>
            <a:headEnd/>
            <a:tailEnd/>
          </a:ln>
        </p:spPr>
        <p:txBody>
          <a:bodyPr anchor="ctr">
            <a:spAutoFit/>
          </a:bodyPr>
          <a:lstStyle/>
          <a:p>
            <a:pPr algn="ctr"/>
            <a:r>
              <a:rPr lang="el-GR">
                <a:solidFill>
                  <a:srgbClr val="FFFFFF"/>
                </a:solidFill>
              </a:rPr>
              <a:t>Έχουμε ξεκινήσει το ταξίδι μας και ήδη φτάσαμε </a:t>
            </a:r>
            <a:r>
              <a:rPr lang="el-GR" sz="3200">
                <a:solidFill>
                  <a:srgbClr val="FFFFFF"/>
                </a:solidFill>
              </a:rPr>
              <a:t>στο νησί της Καλυψούς</a:t>
            </a:r>
            <a:r>
              <a:rPr lang="el-GR">
                <a:solidFill>
                  <a:srgbClr val="FFFFFF"/>
                </a:solidFill>
              </a:rPr>
              <a:t>. Άγνωστο το τι θα βρούμε εκεί. Κάτι </a:t>
            </a:r>
          </a:p>
          <a:p>
            <a:pPr algn="ctr"/>
            <a:r>
              <a:rPr lang="el-GR">
                <a:solidFill>
                  <a:srgbClr val="FFFFFF"/>
                </a:solidFill>
              </a:rPr>
              <a:t>δέντρα βλέπουμε..πολλά δέντρα. Με πολλά κλαδιά. Κλαδιά που μπλέκονται μεταξύ τους. Σαν ένα δάσος. Ένα πανέμορφο δάσος. Και κάπου εκεί κι εμείς. Παίρνουμε βαθιά ανάσα και αισθανόμαστε ... ελεύθεροι! Παίρνουμε χαρτί και μαρκαδόρους κι αρχίζουμε να ζωγραφίζουμε. Τα δέντρα, τα κλαδιά, τα συναισθήματά μας! Νομίζουμε ότι θα απελευθερώσουμε τις ενδόμυχες σκέψεις μας και τα πιο βαθιά μας συναισθήματα και ότι θα τα </a:t>
            </a:r>
          </a:p>
          <a:p>
            <a:pPr algn="ctr"/>
            <a:r>
              <a:rPr lang="el-GR">
                <a:solidFill>
                  <a:srgbClr val="FFFFFF"/>
                </a:solidFill>
              </a:rPr>
              <a:t>μοιραστούμε με τα άλλα παιδιά.</a:t>
            </a:r>
          </a:p>
          <a:p>
            <a:pPr algn="ctr"/>
            <a:r>
              <a:rPr lang="el-GR">
                <a:solidFill>
                  <a:srgbClr val="FFFFFF"/>
                </a:solidFill>
              </a:rPr>
              <a:t>.</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p:cNvSpPr>
          <p:nvPr>
            <p:ph type="title"/>
          </p:nvPr>
        </p:nvSpPr>
        <p:spPr>
          <a:xfrm>
            <a:off x="395288" y="0"/>
            <a:ext cx="8229600" cy="288925"/>
          </a:xfrm>
        </p:spPr>
        <p:txBody>
          <a:bodyPr/>
          <a:lstStyle/>
          <a:p>
            <a:r>
              <a:rPr lang="el-GR" sz="4000" smtClean="0">
                <a:latin typeface="Arial" charset="0"/>
              </a:rPr>
              <a:t>Ζωγραφίζοντας συναισθήματα</a:t>
            </a:r>
          </a:p>
        </p:txBody>
      </p:sp>
      <p:sp>
        <p:nvSpPr>
          <p:cNvPr id="130050" name="Rectangle 3"/>
          <p:cNvSpPr>
            <a:spLocks noGrp="1"/>
          </p:cNvSpPr>
          <p:nvPr>
            <p:ph type="body" idx="1"/>
          </p:nvPr>
        </p:nvSpPr>
        <p:spPr/>
        <p:txBody>
          <a:bodyPr/>
          <a:lstStyle/>
          <a:p>
            <a:endParaRPr lang="el-GR" smtClean="0"/>
          </a:p>
        </p:txBody>
      </p:sp>
      <p:pic>
        <p:nvPicPr>
          <p:cNvPr id="130051" name="Picture 4" descr="P1061207"/>
          <p:cNvPicPr>
            <a:picLocks noChangeAspect="1" noChangeArrowheads="1"/>
          </p:cNvPicPr>
          <p:nvPr/>
        </p:nvPicPr>
        <p:blipFill>
          <a:blip r:embed="rId2"/>
          <a:srcRect/>
          <a:stretch>
            <a:fillRect/>
          </a:stretch>
        </p:blipFill>
        <p:spPr bwMode="auto">
          <a:xfrm>
            <a:off x="0" y="549275"/>
            <a:ext cx="9144000" cy="63087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4 - Εικόνα" descr="image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2098" name="2 - Θέση περιεχομένου"/>
          <p:cNvSpPr>
            <a:spLocks noGrp="1"/>
          </p:cNvSpPr>
          <p:nvPr>
            <p:ph idx="1"/>
          </p:nvPr>
        </p:nvSpPr>
        <p:spPr>
          <a:xfrm>
            <a:off x="684213" y="1341438"/>
            <a:ext cx="7900987" cy="3571875"/>
          </a:xfrm>
        </p:spPr>
        <p:txBody>
          <a:bodyPr/>
          <a:lstStyle/>
          <a:p>
            <a:pPr eaLnBrk="1" hangingPunct="1">
              <a:buFont typeface="Arial" charset="0"/>
              <a:buNone/>
            </a:pPr>
            <a:r>
              <a:rPr lang="el-GR" sz="1600" smtClean="0">
                <a:latin typeface="Arial" charset="0"/>
              </a:rPr>
              <a:t>                                       Τα δέντρα των συναισθημάτων</a:t>
            </a:r>
          </a:p>
          <a:p>
            <a:pPr lvl="3" eaLnBrk="1" hangingPunct="1"/>
            <a:endParaRPr lang="el-GR" sz="1000" smtClean="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4"/>
          <p:cNvSpPr>
            <a:spLocks noGrp="1"/>
          </p:cNvSpPr>
          <p:nvPr>
            <p:ph type="body" idx="1"/>
          </p:nvPr>
        </p:nvSpPr>
        <p:spPr>
          <a:xfrm>
            <a:off x="468313" y="260350"/>
            <a:ext cx="8229600" cy="6254750"/>
          </a:xfrm>
        </p:spPr>
        <p:txBody>
          <a:bodyPr/>
          <a:lstStyle/>
          <a:p>
            <a:r>
              <a:rPr lang="en-US" smtClean="0"/>
              <a:t>K</a:t>
            </a:r>
            <a:r>
              <a:rPr lang="el-GR" smtClean="0">
                <a:latin typeface="Arial" charset="0"/>
              </a:rPr>
              <a:t>αι κάπως έτσι χειριστήκαμε το άγχος μας</a:t>
            </a:r>
          </a:p>
        </p:txBody>
      </p:sp>
      <p:pic>
        <p:nvPicPr>
          <p:cNvPr id="8196" name="Picture 5" descr="P1171236"/>
          <p:cNvPicPr>
            <a:picLocks noChangeAspect="1" noChangeArrowheads="1"/>
          </p:cNvPicPr>
          <p:nvPr/>
        </p:nvPicPr>
        <p:blipFill>
          <a:blip r:embed="rId2" cstate="print">
            <a:extLst>
              <a:ext uri="{28A0092B-C50C-407E-A947-70E740481C1C}"/>
            </a:extLst>
          </a:blip>
          <a:srcRect/>
          <a:stretch>
            <a:fillRect/>
          </a:stretch>
        </p:blipFill>
        <p:spPr bwMode="auto">
          <a:xfrm>
            <a:off x="2127823" y="2711072"/>
            <a:ext cx="5321548" cy="2660792"/>
          </a:xfrm>
          <a:prstGeom prst="rect">
            <a:avLst/>
          </a:prstGeom>
          <a:ln>
            <a:noFill/>
          </a:ln>
          <a:effectLst>
            <a:softEdge rad="112500"/>
          </a:effectLst>
          <a:extLst>
            <a:ext uri="{909E8E84-426E-40DD-AFC4-6F175D3DCCD1}"/>
            <a:ext uri="{91240B29-F687-4F45-9708-019B960494DF}"/>
          </a:extLst>
        </p:spPr>
      </p:pic>
      <p:pic>
        <p:nvPicPr>
          <p:cNvPr id="2" name="Picture 5" descr="P1171236"/>
          <p:cNvPicPr>
            <a:picLocks noChangeAspect="1" noChangeArrowheads="1"/>
          </p:cNvPicPr>
          <p:nvPr/>
        </p:nvPicPr>
        <p:blipFill>
          <a:blip r:embed="rId2" cstate="print">
            <a:extLst>
              <a:ext uri="{28A0092B-C50C-407E-A947-70E740481C1C}"/>
            </a:extLst>
          </a:blip>
          <a:srcRect/>
          <a:stretch>
            <a:fillRect/>
          </a:stretch>
        </p:blipFill>
        <p:spPr bwMode="auto">
          <a:xfrm>
            <a:off x="1698364" y="2782505"/>
            <a:ext cx="5788476" cy="3235201"/>
          </a:xfrm>
          <a:prstGeom prst="rect">
            <a:avLst/>
          </a:prstGeom>
          <a:ln>
            <a:noFill/>
          </a:ln>
          <a:effectLst>
            <a:softEdge rad="112500"/>
          </a:effectLst>
          <a:extLst>
            <a:ext uri="{909E8E84-426E-40DD-AFC4-6F175D3DCCD1}"/>
            <a:ext uri="{91240B29-F687-4F45-9708-019B960494DF}"/>
          </a:extLst>
        </p:spPr>
      </p:pic>
      <p:pic>
        <p:nvPicPr>
          <p:cNvPr id="3" name="Picture 5" descr="P1171236"/>
          <p:cNvPicPr>
            <a:picLocks noChangeAspect="1" noChangeArrowheads="1"/>
          </p:cNvPicPr>
          <p:nvPr/>
        </p:nvPicPr>
        <p:blipFill>
          <a:blip r:embed="rId2" cstate="print">
            <a:extLst>
              <a:ext uri="{28A0092B-C50C-407E-A947-70E740481C1C}"/>
            </a:extLst>
          </a:blip>
          <a:srcRect/>
          <a:stretch>
            <a:fillRect/>
          </a:stretch>
        </p:blipFill>
        <p:spPr bwMode="auto">
          <a:xfrm>
            <a:off x="2559234" y="2709869"/>
            <a:ext cx="6330041" cy="2517630"/>
          </a:xfrm>
          <a:prstGeom prst="rect">
            <a:avLst/>
          </a:prstGeom>
          <a:ln>
            <a:noFill/>
          </a:ln>
          <a:effectLst>
            <a:softEdge rad="112500"/>
          </a:effectLst>
          <a:extLst>
            <a:ext uri="{909E8E84-426E-40DD-AFC4-6F175D3DCCD1}"/>
            <a:ext uri="{91240B29-F687-4F45-9708-019B960494DF}"/>
          </a:extLst>
        </p:spPr>
      </p:pic>
      <p:pic>
        <p:nvPicPr>
          <p:cNvPr id="4" name="Picture 5" descr="P1171236"/>
          <p:cNvPicPr>
            <a:picLocks noChangeAspect="1" noChangeArrowheads="1"/>
          </p:cNvPicPr>
          <p:nvPr/>
        </p:nvPicPr>
        <p:blipFill>
          <a:blip r:embed="rId2" cstate="print">
            <a:extLst>
              <a:ext uri="{28A0092B-C50C-407E-A947-70E740481C1C}"/>
            </a:extLst>
          </a:blip>
          <a:srcRect/>
          <a:stretch>
            <a:fillRect/>
          </a:stretch>
        </p:blipFill>
        <p:spPr bwMode="auto">
          <a:xfrm>
            <a:off x="6431" y="1055209"/>
            <a:ext cx="9130555" cy="5798816"/>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p:cNvSpPr>
          <p:nvPr>
            <p:ph type="title"/>
          </p:nvPr>
        </p:nvSpPr>
        <p:spPr/>
        <p:txBody>
          <a:bodyPr/>
          <a:lstStyle/>
          <a:p>
            <a:endParaRPr lang="el-GR" smtClean="0"/>
          </a:p>
        </p:txBody>
      </p:sp>
      <p:sp>
        <p:nvSpPr>
          <p:cNvPr id="136194" name="Rectangle 3"/>
          <p:cNvSpPr>
            <a:spLocks noGrp="1"/>
          </p:cNvSpPr>
          <p:nvPr>
            <p:ph type="body" idx="1"/>
          </p:nvPr>
        </p:nvSpPr>
        <p:spPr/>
        <p:txBody>
          <a:bodyPr/>
          <a:lstStyle/>
          <a:p>
            <a:endParaRPr lang="el-GR" smtClean="0"/>
          </a:p>
        </p:txBody>
      </p:sp>
      <p:pic>
        <p:nvPicPr>
          <p:cNvPr id="136195" name="Picture 4" descr="P10612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p:cNvSpPr>
          <p:nvPr>
            <p:ph type="title"/>
          </p:nvPr>
        </p:nvSpPr>
        <p:spPr/>
        <p:txBody>
          <a:bodyPr/>
          <a:lstStyle/>
          <a:p>
            <a:r>
              <a:rPr lang="el-GR" smtClean="0"/>
              <a:t>Στους Λωτοφάγους</a:t>
            </a:r>
          </a:p>
        </p:txBody>
      </p:sp>
      <p:sp>
        <p:nvSpPr>
          <p:cNvPr id="137218" name="Rectangle 3"/>
          <p:cNvSpPr>
            <a:spLocks noGrp="1"/>
          </p:cNvSpPr>
          <p:nvPr>
            <p:ph type="body" idx="1"/>
          </p:nvPr>
        </p:nvSpPr>
        <p:spPr/>
        <p:txBody>
          <a:bodyPr/>
          <a:lstStyle/>
          <a:p>
            <a:pPr>
              <a:lnSpc>
                <a:spcPct val="80000"/>
              </a:lnSpc>
            </a:pPr>
            <a:r>
              <a:rPr lang="el-GR" sz="2000" smtClean="0"/>
              <a:t>Κάνοντας μια σύγκριση ανάμεσα στους Ευρωπαίους και τους Ασιάτες, βρήκαμε ότι οι ομοιότητες τους είναι αρκετές. Άλλες τόσες, ίσως και περισσότερες οι διαφορές. Και οι δυο ήπειροι ανήκουν σε κάποια φυλή, τη λευκή ή την κίτρινη. Χρησιμοποιούν τη γλώσσα για επικοινωνία, με διαφορετικά σύμβολα ή γράμματα. Ακολουθούν κάποια θρησκεία,το χριστιανισμό ή το μουσουλμανισμό. Σε πρακτικό επίπεδο, οι ομοιότητες είναι ίσως πιο έντονες. Έχουν οικογένεια, γονείς, παιδιά, παππούδες... Φοράνε όλοι ρούχα, διαφορετικής ίσως μόδας, έχουν τις ίδιες ανησυχίες για τη δουλειά, την ανεργία, το μέλλον, τον πόλεμο και την ειρήνη. Σε όλο τον κόσμο τα συναισθήματα είναι ίδια. Η λύπη, η στενοχώρια, η χαρά, η αγάπη, η ανησυχία δεν έχουν κάποιο χρώμα που να σχετίζεται με φυλή ή προέλευση. Αν αφεθούμε να εμμένουμε στις διαφορές μεταξύ των λαών, τότε ανθίζει η προκατάληη και ο ρατσισμός και η ξενοφοβία. Νομίζουμε ότι πιο υγιές, πιο ανθρώπινο είναι να δώσουμε έμφαση στα κοινά μας χαρακτηριστικά και λιγότερο στις διαφορές. Αν κατανοήσουμε την ύπαρξη διαφορετικότητας μεταξύ των ανθρώπων σε πολλά επίπεδα, τότε ίσως να καλλιεργήσουμε το σεβασμό και στη δική μας διαφορετικότητα.</a:t>
            </a:r>
          </a:p>
        </p:txBody>
      </p:sp>
      <p:sp>
        <p:nvSpPr>
          <p:cNvPr id="137219" name="AutoShape 5" descr="Z"/>
          <p:cNvSpPr>
            <a:spLocks noChangeAspect="1" noChangeArrowheads="1"/>
          </p:cNvSpPr>
          <p:nvPr/>
        </p:nvSpPr>
        <p:spPr bwMode="auto">
          <a:xfrm>
            <a:off x="144463" y="46038"/>
            <a:ext cx="304800" cy="304800"/>
          </a:xfrm>
          <a:prstGeom prst="rect">
            <a:avLst/>
          </a:prstGeom>
          <a:noFill/>
          <a:ln w="9525">
            <a:noFill/>
            <a:miter lim="800000"/>
            <a:headEnd/>
            <a:tailEnd/>
          </a:ln>
        </p:spPr>
        <p:txBody>
          <a:bodyPr/>
          <a:lstStyle/>
          <a:p>
            <a:endParaRPr lang="el-GR"/>
          </a:p>
        </p:txBody>
      </p:sp>
      <p:pic>
        <p:nvPicPr>
          <p:cNvPr id="137220" name="Picture 7" descr="-14-638"/>
          <p:cNvPicPr>
            <a:picLocks noChangeAspect="1" noChangeArrowheads="1"/>
          </p:cNvPicPr>
          <p:nvPr/>
        </p:nvPicPr>
        <p:blipFill>
          <a:blip r:embed="rId2"/>
          <a:srcRect/>
          <a:stretch>
            <a:fillRect/>
          </a:stretch>
        </p:blipFill>
        <p:spPr bwMode="auto">
          <a:xfrm>
            <a:off x="-323850" y="-1684338"/>
            <a:ext cx="9936163" cy="9721851"/>
          </a:xfrm>
          <a:prstGeom prst="rect">
            <a:avLst/>
          </a:prstGeom>
          <a:noFill/>
          <a:ln w="9525">
            <a:noFill/>
            <a:miter lim="800000"/>
            <a:headEnd/>
            <a:tailEnd/>
          </a:ln>
        </p:spPr>
      </p:pic>
      <p:sp>
        <p:nvSpPr>
          <p:cNvPr id="137222" name="Rectangle 6"/>
          <p:cNvSpPr>
            <a:spLocks noChangeArrowheads="1"/>
          </p:cNvSpPr>
          <p:nvPr/>
        </p:nvSpPr>
        <p:spPr bwMode="auto">
          <a:xfrm>
            <a:off x="-180975" y="6524625"/>
            <a:ext cx="9721850" cy="1698625"/>
          </a:xfrm>
          <a:prstGeom prst="rect">
            <a:avLst/>
          </a:prstGeom>
          <a:noFill/>
          <a:ln w="9525">
            <a:noFill/>
            <a:miter lim="800000"/>
            <a:headEnd/>
            <a:tailEnd/>
          </a:ln>
          <a:effectLst/>
        </p:spPr>
        <p:txBody>
          <a:bodyPr>
            <a:spAutoFit/>
          </a:bodyPr>
          <a:lstStyle/>
          <a:p>
            <a:pPr eaLnBrk="0" hangingPunct="0">
              <a:lnSpc>
                <a:spcPct val="80000"/>
              </a:lnSpc>
              <a:spcBef>
                <a:spcPct val="20000"/>
              </a:spcBef>
              <a:buFont typeface="Arial" charset="0"/>
              <a:buChar char="•"/>
            </a:pPr>
            <a:r>
              <a:rPr lang="el-GR" sz="1200" b="1">
                <a:solidFill>
                  <a:srgbClr val="008000"/>
                </a:solidFill>
                <a:latin typeface="Arial Black" pitchFamily="34" charset="0"/>
              </a:rPr>
              <a:t>Κάνοντας μια σύγκριση ανάμεσα στους Ευρωπαίους και τους Ασιάτες, βρήκαμε ότι οι ομοιότητες τους είναι αρκετές. Άλλες τόσες, ίσως και περισσότερες οι διαφορές. Και οι δυο ήπειροι ανήκουν σε κάποια φυλή, τη λευκή ή την κίτρινη. Χρησιμοποιούν τη γλώσσα για επικοινωνία, με διαφορετικά σύμβολα ή γράμματα. Ακολουθούν κάποια θρησκεία,το χριστιανισμό ή το μουσουλμανισμό. Σε πρακτικό επίπεδο, οι ομοιότητες είναι ίσως πιο έντονες. Έχουν οικογένεια, γονείς, παιδιά, παππούδες... Φοράνε όλοι ρούχα, διαφορετικής ίσως μόδας, έχουν τις ίδιες ανησυχίες για τη δουλειά, την ανεργία, το μέλλον, τον πόλεμο και την ειρήνη. Σε όλο τον κόσμο τα συναισθήματα είναι ίδια. Η λύπη, η στενοχώρια, η χαρά, η αγάπη, η ανησυχία δεν έχουν κάποιο χρώμα που να σχετίζεται με φυλή ή προέλευση. Αν αφεθούμε να εμμένουμε στις διαφορές μεταξύ των λαών, τότε ανθίζει η προκατάληη και ο ρατσισμός και η ξενοφοβία. Νομίζουμε ότι πιο υγιές, πιο ανθρώπινο είναι να δώσουμε έμφαση στα κοινά μας χαρακτηριστικά και λιγότερο στις διαφορές. Αν κατανοήσουμε την ύπαρξη διαφορετικότητας μεταξύ των ανθρώπων σε πολλά επίπεδα, τότε ίσως να καλλιεργήσουμε το σεβασμό και στη δική μας διαφορετικότητα.</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509</Words>
  <Application>Microsoft Office PowerPoint</Application>
  <PresentationFormat>Προβολή στην οθόνη (4:3)</PresentationFormat>
  <Paragraphs>28</Paragraphs>
  <Slides>9</Slides>
  <Notes>0</Notes>
  <HiddenSlides>0</HiddenSlides>
  <MMClips>1</MMClips>
  <ScaleCrop>false</ScaleCrop>
  <HeadingPairs>
    <vt:vector size="6" baseType="variant">
      <vt:variant>
        <vt:lpstr>Γραμματοσειρές που χρησιμοποιούνται</vt:lpstr>
      </vt:variant>
      <vt:variant>
        <vt:i4>4</vt:i4>
      </vt:variant>
      <vt:variant>
        <vt:lpstr>Πρότυπο σχεδίασης</vt:lpstr>
      </vt:variant>
      <vt:variant>
        <vt:i4>8</vt:i4>
      </vt:variant>
      <vt:variant>
        <vt:lpstr>Τίτλοι διαφανειών</vt:lpstr>
      </vt:variant>
      <vt:variant>
        <vt:i4>9</vt:i4>
      </vt:variant>
    </vt:vector>
  </HeadingPairs>
  <TitlesOfParts>
    <vt:vector size="21" baseType="lpstr">
      <vt:lpstr>Arial</vt:lpstr>
      <vt:lpstr>Calibri</vt:lpstr>
      <vt:lpstr>Book Antiqua</vt:lpstr>
      <vt:lpstr>Arial Black</vt:lpstr>
      <vt:lpstr>1_Θέμα του Office</vt:lpstr>
      <vt:lpstr>Θέμα του Office</vt:lpstr>
      <vt:lpstr>2_Θέμα του Office</vt:lpstr>
      <vt:lpstr>4_Θέμα του Office</vt:lpstr>
      <vt:lpstr>5_Θέμα του Office</vt:lpstr>
      <vt:lpstr>7_Θέμα του Office</vt:lpstr>
      <vt:lpstr>9_Θέμα του Office</vt:lpstr>
      <vt:lpstr>11_Θέμα του Office</vt:lpstr>
      <vt:lpstr>Το Β1 του 1ου Γυμνασίου Ανατολής παρουσιάζει</vt:lpstr>
      <vt:lpstr> Έχετε ανάγκη από</vt:lpstr>
      <vt:lpstr>Διαφάνεια 3</vt:lpstr>
      <vt:lpstr>Διαφάνεια 4</vt:lpstr>
      <vt:lpstr>Ζωγραφίζοντας συναισθήματα</vt:lpstr>
      <vt:lpstr>Διαφάνεια 6</vt:lpstr>
      <vt:lpstr>Διαφάνεια 7</vt:lpstr>
      <vt:lpstr>Διαφάνεια 8</vt:lpstr>
      <vt:lpstr>Στους Λωτοφάγους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Β1 του 1ου Γυμνασίου Ανατολής παρουσιάζει</dc:title>
  <dc:creator>Guest</dc:creator>
  <cp:lastModifiedBy>*</cp:lastModifiedBy>
  <cp:revision>28</cp:revision>
  <dcterms:created xsi:type="dcterms:W3CDTF">2016-04-14T11:55:32Z</dcterms:created>
  <dcterms:modified xsi:type="dcterms:W3CDTF">2016-04-18T16:49:06Z</dcterms:modified>
</cp:coreProperties>
</file>